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09bcd5dfb634eb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8c6dabc149945a8"/>
  </p:sldMasterIdLst>
  <p:sldIdLst>
    <p:sldId xmlns:r="http://schemas.openxmlformats.org/officeDocument/2006/relationships" id="256" r:id="Rdf13c1cfbc704428"/>
    <p:sldId xmlns:r="http://schemas.openxmlformats.org/officeDocument/2006/relationships" id="257" r:id="R964b6892fa0f4dca"/>
    <p:sldId xmlns:r="http://schemas.openxmlformats.org/officeDocument/2006/relationships" id="258" r:id="Rd7c4a30016234121"/>
    <p:sldId xmlns:r="http://schemas.openxmlformats.org/officeDocument/2006/relationships" id="259" r:id="Rc23a72a9c5744867"/>
    <p:sldId xmlns:r="http://schemas.openxmlformats.org/officeDocument/2006/relationships" id="260" r:id="Rbe7df5897e5b4412"/>
    <p:sldId xmlns:r="http://schemas.openxmlformats.org/officeDocument/2006/relationships" id="261" r:id="R0cbbc2013d434e15"/>
    <p:sldId xmlns:r="http://schemas.openxmlformats.org/officeDocument/2006/relationships" id="262" r:id="Rabdc2a2c7bc64b8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8c6dabc149945a8" /><Relationship Type="http://schemas.openxmlformats.org/officeDocument/2006/relationships/slide" Target="/ppt/slides/slide1.xml" Id="Rdf13c1cfbc704428" /><Relationship Type="http://schemas.openxmlformats.org/officeDocument/2006/relationships/slide" Target="/ppt/slides/slide2.xml" Id="R964b6892fa0f4dca" /><Relationship Type="http://schemas.openxmlformats.org/officeDocument/2006/relationships/slide" Target="/ppt/slides/slide3.xml" Id="Rd7c4a30016234121" /><Relationship Type="http://schemas.openxmlformats.org/officeDocument/2006/relationships/slide" Target="/ppt/slides/slide4.xml" Id="Rc23a72a9c5744867" /><Relationship Type="http://schemas.openxmlformats.org/officeDocument/2006/relationships/slide" Target="/ppt/slides/slide5.xml" Id="Rbe7df5897e5b4412" /><Relationship Type="http://schemas.openxmlformats.org/officeDocument/2006/relationships/slide" Target="/ppt/slides/slide6.xml" Id="R0cbbc2013d434e15" /><Relationship Type="http://schemas.openxmlformats.org/officeDocument/2006/relationships/slide" Target="/ppt/slides/slide7.xml" Id="Rabdc2a2c7bc64b8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951aa49b69f40b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576b46560d4b87" /><Relationship Type="http://schemas.openxmlformats.org/officeDocument/2006/relationships/theme" Target="/ppt/slideMasters/theme/theme1.xml" Id="Ra486e0f1b5624a8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a576b46560d4b8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bc77263ff1484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453dac669f442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a3bf1ad841439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8e241d8c2c4c0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1345ccf0c44da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c0ab65e4604ab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de6919884d4f6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SENJA ELEMENTER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SENJA ELEMENTER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SENJA ELEMENTER AS ble etablert [år] og holder til i Silsand.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SENJA ELEMENTER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SENJA ELEMENTER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SENJA ELEMENTER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20 777 814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−957 115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−1 109 982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941 147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6 677 205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SENJA ELEMENTER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BYGG I NORD GRUPPEN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SENJA ELEMENTER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Laukhellaveien 316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9303 Silsand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77 87 03 40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968 677 659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SENJA ELEMENTER AS</a:t>
            </a:r>
          </a:p>
        </p:txBody>
      </p:sp>
    </p:spTree>
  </p:cSld>
  <p:clrMapOvr>
    <a:masterClrMapping xmlns:a="http://schemas.openxmlformats.org/drawingml/2006/main"/>
  </p:clrMapOvr>
</p:sld>
</file>