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7f9f9687d44e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5d466d0194e30"/>
  </p:sldMasterIdLst>
  <p:sldIdLst>
    <p:sldId xmlns:r="http://schemas.openxmlformats.org/officeDocument/2006/relationships" id="256" r:id="Rfe06fca1dcaa4cc3"/>
    <p:sldId xmlns:r="http://schemas.openxmlformats.org/officeDocument/2006/relationships" id="257" r:id="Rde5970c818d54842"/>
    <p:sldId xmlns:r="http://schemas.openxmlformats.org/officeDocument/2006/relationships" id="258" r:id="R457a2ac678274ff9"/>
    <p:sldId xmlns:r="http://schemas.openxmlformats.org/officeDocument/2006/relationships" id="259" r:id="R416d3eaf86c048ce"/>
    <p:sldId xmlns:r="http://schemas.openxmlformats.org/officeDocument/2006/relationships" id="260" r:id="R80b7e520e760455c"/>
    <p:sldId xmlns:r="http://schemas.openxmlformats.org/officeDocument/2006/relationships" id="261" r:id="Reaa4b1b6af7d4caa"/>
    <p:sldId xmlns:r="http://schemas.openxmlformats.org/officeDocument/2006/relationships" id="262" r:id="Rd779a92665da43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5d466d0194e30" /><Relationship Type="http://schemas.openxmlformats.org/officeDocument/2006/relationships/slide" Target="/ppt/slides/slide1.xml" Id="Rfe06fca1dcaa4cc3" /><Relationship Type="http://schemas.openxmlformats.org/officeDocument/2006/relationships/slide" Target="/ppt/slides/slide2.xml" Id="Rde5970c818d54842" /><Relationship Type="http://schemas.openxmlformats.org/officeDocument/2006/relationships/slide" Target="/ppt/slides/slide3.xml" Id="R457a2ac678274ff9" /><Relationship Type="http://schemas.openxmlformats.org/officeDocument/2006/relationships/slide" Target="/ppt/slides/slide4.xml" Id="R416d3eaf86c048ce" /><Relationship Type="http://schemas.openxmlformats.org/officeDocument/2006/relationships/slide" Target="/ppt/slides/slide5.xml" Id="R80b7e520e760455c" /><Relationship Type="http://schemas.openxmlformats.org/officeDocument/2006/relationships/slide" Target="/ppt/slides/slide6.xml" Id="Reaa4b1b6af7d4caa" /><Relationship Type="http://schemas.openxmlformats.org/officeDocument/2006/relationships/slide" Target="/ppt/slides/slide7.xml" Id="Rd779a92665da43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496c015e64c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2bd365e16477f" /><Relationship Type="http://schemas.openxmlformats.org/officeDocument/2006/relationships/theme" Target="/ppt/slideMasters/theme/theme1.xml" Id="Rf8e40c77a38a47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62bd365e1647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47499009f4d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4abaa74ad46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2970aa2744a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e2f055fe740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8d700bc434a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56245019848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052936db949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NIVENTUS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NIVENTUS CONSULT AS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6 246 249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TAIKI  AS  –  74,2 %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PRESTKROKEN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EGGESVIK HANNE OLSEN  –  11,6 %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Næringspark, Sognefjellsvegen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21 16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968 611 313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