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42c00f2527c4d9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00dd3c2feda47a6"/>
  </p:sldMasterIdLst>
  <p:sldIdLst>
    <p:sldId xmlns:r="http://schemas.openxmlformats.org/officeDocument/2006/relationships" id="256" r:id="R404581dbe8c542ca"/>
    <p:sldId xmlns:r="http://schemas.openxmlformats.org/officeDocument/2006/relationships" id="257" r:id="R77e12b598bfe462c"/>
    <p:sldId xmlns:r="http://schemas.openxmlformats.org/officeDocument/2006/relationships" id="258" r:id="Reed818d729dc4342"/>
    <p:sldId xmlns:r="http://schemas.openxmlformats.org/officeDocument/2006/relationships" id="259" r:id="R80646f6623074ada"/>
    <p:sldId xmlns:r="http://schemas.openxmlformats.org/officeDocument/2006/relationships" id="260" r:id="Rec9abe63afb24c39"/>
    <p:sldId xmlns:r="http://schemas.openxmlformats.org/officeDocument/2006/relationships" id="261" r:id="Rbf5332ece288480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00dd3c2feda47a6" /><Relationship Type="http://schemas.openxmlformats.org/officeDocument/2006/relationships/slide" Target="/ppt/slides/slide1.xml" Id="R404581dbe8c542ca" /><Relationship Type="http://schemas.openxmlformats.org/officeDocument/2006/relationships/slide" Target="/ppt/slides/slide2.xml" Id="R77e12b598bfe462c" /><Relationship Type="http://schemas.openxmlformats.org/officeDocument/2006/relationships/slide" Target="/ppt/slides/slide3.xml" Id="Reed818d729dc4342" /><Relationship Type="http://schemas.openxmlformats.org/officeDocument/2006/relationships/slide" Target="/ppt/slides/slide4.xml" Id="R80646f6623074ada" /><Relationship Type="http://schemas.openxmlformats.org/officeDocument/2006/relationships/slide" Target="/ppt/slides/slide5.xml" Id="Rec9abe63afb24c39" /><Relationship Type="http://schemas.openxmlformats.org/officeDocument/2006/relationships/slide" Target="/ppt/slides/slide6.xml" Id="Rbf5332ece288480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624d3813539498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a6ddf3376547a6" /><Relationship Type="http://schemas.openxmlformats.org/officeDocument/2006/relationships/theme" Target="/ppt/slideMasters/theme/theme1.xml" Id="Rfb8435b78cc449c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ea6ddf3376547a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f865a8a1714cd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e3e82f938841b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fd0658aa3948f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fbb97b7d2c41e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ff5160a9e84ce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5a59aab8214d7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VESTFOLD EIENDOMSUTVIKLING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VESTFOLD EIENDOMSUTVIKLING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VESTFOLD EIENDOMSUTVIKLING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VESTFOLD EIENDOMSUTVIKLING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VESTFOLD EIENDOMSUTVIKLING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VESTFOLD EIENDOMSUTVIKLING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2019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336 000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−250 745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134 422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VESTFOLD EIENDOMSUTVIKLING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968 578 049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VESTFOLD EIENDOMSUTVIKLING AS</a:t>
            </a:r>
          </a:p>
        </p:txBody>
      </p:sp>
    </p:spTree>
  </p:cSld>
  <p:clrMapOvr>
    <a:masterClrMapping xmlns:a="http://schemas.openxmlformats.org/drawingml/2006/main"/>
  </p:clrMapOvr>
</p:sld>
</file>