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2fca7891324e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5b44151b82428a"/>
  </p:sldMasterIdLst>
  <p:sldIdLst>
    <p:sldId xmlns:r="http://schemas.openxmlformats.org/officeDocument/2006/relationships" id="256" r:id="R53bf7322be934e1f"/>
    <p:sldId xmlns:r="http://schemas.openxmlformats.org/officeDocument/2006/relationships" id="257" r:id="R2a392d9d7ab64a03"/>
    <p:sldId xmlns:r="http://schemas.openxmlformats.org/officeDocument/2006/relationships" id="258" r:id="R71a2b627724a4029"/>
    <p:sldId xmlns:r="http://schemas.openxmlformats.org/officeDocument/2006/relationships" id="259" r:id="R65106ffbef42462f"/>
    <p:sldId xmlns:r="http://schemas.openxmlformats.org/officeDocument/2006/relationships" id="260" r:id="R9bfeb2605555413b"/>
    <p:sldId xmlns:r="http://schemas.openxmlformats.org/officeDocument/2006/relationships" id="261" r:id="R423268cdcc0642f0"/>
    <p:sldId xmlns:r="http://schemas.openxmlformats.org/officeDocument/2006/relationships" id="262" r:id="Rbd913e99146646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b44151b82428a" /><Relationship Type="http://schemas.openxmlformats.org/officeDocument/2006/relationships/slide" Target="/ppt/slides/slide1.xml" Id="R53bf7322be934e1f" /><Relationship Type="http://schemas.openxmlformats.org/officeDocument/2006/relationships/slide" Target="/ppt/slides/slide2.xml" Id="R2a392d9d7ab64a03" /><Relationship Type="http://schemas.openxmlformats.org/officeDocument/2006/relationships/slide" Target="/ppt/slides/slide3.xml" Id="R71a2b627724a4029" /><Relationship Type="http://schemas.openxmlformats.org/officeDocument/2006/relationships/slide" Target="/ppt/slides/slide4.xml" Id="R65106ffbef42462f" /><Relationship Type="http://schemas.openxmlformats.org/officeDocument/2006/relationships/slide" Target="/ppt/slides/slide5.xml" Id="R9bfeb2605555413b" /><Relationship Type="http://schemas.openxmlformats.org/officeDocument/2006/relationships/slide" Target="/ppt/slides/slide6.xml" Id="R423268cdcc0642f0" /><Relationship Type="http://schemas.openxmlformats.org/officeDocument/2006/relationships/slide" Target="/ppt/slides/slide7.xml" Id="Rbd913e99146646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b2f42611c41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4a08afe2443e7" /><Relationship Type="http://schemas.openxmlformats.org/officeDocument/2006/relationships/theme" Target="/ppt/slideMasters/theme/theme1.xml" Id="R3f3be6d3c03348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14a08afe2443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106c6b65b41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03d1172514a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d09a1741a48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a9bc0eeaa4b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770b895ac4b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e1c3b8bca48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bf594c0fb44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ØYGARDEN ELEKTRISKE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ØYGARDEN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ØYGARDEN ELEKTRISKE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ØYGARDEN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ØYGARDEN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ØYGARDEN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61 020 770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4 381 760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2 961 012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3 715 768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23 683 484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ØYGARDEN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V&amp;S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ØYGARDEN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Skjergardsvegen 1376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5363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38 24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post@oygarden-elektriske.no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www.oygarden-elektriske.no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968 467 530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ØYGARDEN ELEKTRISKE AS</a:t>
            </a:r>
          </a:p>
        </p:txBody>
      </p:sp>
    </p:spTree>
  </p:cSld>
  <p:clrMapOvr>
    <a:masterClrMapping xmlns:a="http://schemas.openxmlformats.org/drawingml/2006/main"/>
  </p:clrMapOvr>
</p:sld>
</file>