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b6d7d27f3541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67557b80694a31"/>
  </p:sldMasterIdLst>
  <p:sldIdLst>
    <p:sldId xmlns:r="http://schemas.openxmlformats.org/officeDocument/2006/relationships" id="256" r:id="R73fbc58900ff4512"/>
    <p:sldId xmlns:r="http://schemas.openxmlformats.org/officeDocument/2006/relationships" id="257" r:id="R11a9d0048b634943"/>
    <p:sldId xmlns:r="http://schemas.openxmlformats.org/officeDocument/2006/relationships" id="258" r:id="Rce9762e758a94a67"/>
    <p:sldId xmlns:r="http://schemas.openxmlformats.org/officeDocument/2006/relationships" id="259" r:id="Rea05391cc4994d6e"/>
    <p:sldId xmlns:r="http://schemas.openxmlformats.org/officeDocument/2006/relationships" id="260" r:id="R320c5c2a54b24a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7557b80694a31" /><Relationship Type="http://schemas.openxmlformats.org/officeDocument/2006/relationships/slide" Target="/ppt/slides/slide1.xml" Id="R73fbc58900ff4512" /><Relationship Type="http://schemas.openxmlformats.org/officeDocument/2006/relationships/slide" Target="/ppt/slides/slide2.xml" Id="R11a9d0048b634943" /><Relationship Type="http://schemas.openxmlformats.org/officeDocument/2006/relationships/slide" Target="/ppt/slides/slide3.xml" Id="Rce9762e758a94a67" /><Relationship Type="http://schemas.openxmlformats.org/officeDocument/2006/relationships/slide" Target="/ppt/slides/slide4.xml" Id="Rea05391cc4994d6e" /><Relationship Type="http://schemas.openxmlformats.org/officeDocument/2006/relationships/slide" Target="/ppt/slides/slide5.xml" Id="R320c5c2a54b24a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c9a62489af4a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908dfc724bd7" /><Relationship Type="http://schemas.openxmlformats.org/officeDocument/2006/relationships/theme" Target="/ppt/slideMasters/theme/theme1.xml" Id="R875043ef8ff646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3908dfc724b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1c6417a04c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e954eac6546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11389a03344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bcda4b2c448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a3e8c43e84d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CHRISTIAN HOSTAD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CHRISTIAN HOSTAD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CHRISTIAN HOSTAD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CHRISTIAN HOSTAD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CHRISTIAN HOSTAD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CHRISTIAN HOSTAD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968 411 071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CHRISTIAN HOSTAD AS</a:t>
            </a:r>
          </a:p>
        </p:txBody>
      </p:sp>
    </p:spTree>
  </p:cSld>
  <p:clrMapOvr>
    <a:masterClrMapping xmlns:a="http://schemas.openxmlformats.org/drawingml/2006/main"/>
  </p:clrMapOvr>
</p:sld>
</file>