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8af2bd99a40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1b4eaf17748b1"/>
  </p:sldMasterIdLst>
  <p:sldIdLst>
    <p:sldId xmlns:r="http://schemas.openxmlformats.org/officeDocument/2006/relationships" id="256" r:id="R10bd5ca4775443a1"/>
    <p:sldId xmlns:r="http://schemas.openxmlformats.org/officeDocument/2006/relationships" id="257" r:id="R39d565010d5246d0"/>
    <p:sldId xmlns:r="http://schemas.openxmlformats.org/officeDocument/2006/relationships" id="258" r:id="R503213a7d5454dfc"/>
    <p:sldId xmlns:r="http://schemas.openxmlformats.org/officeDocument/2006/relationships" id="259" r:id="R17888a7cfc024cf2"/>
    <p:sldId xmlns:r="http://schemas.openxmlformats.org/officeDocument/2006/relationships" id="260" r:id="R89431311e0fd4afa"/>
    <p:sldId xmlns:r="http://schemas.openxmlformats.org/officeDocument/2006/relationships" id="261" r:id="Ra6cc1ebd3d7a4640"/>
    <p:sldId xmlns:r="http://schemas.openxmlformats.org/officeDocument/2006/relationships" id="262" r:id="Rc2d5c1198449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1b4eaf17748b1" /><Relationship Type="http://schemas.openxmlformats.org/officeDocument/2006/relationships/slide" Target="/ppt/slides/slide1.xml" Id="R10bd5ca4775443a1" /><Relationship Type="http://schemas.openxmlformats.org/officeDocument/2006/relationships/slide" Target="/ppt/slides/slide2.xml" Id="R39d565010d5246d0" /><Relationship Type="http://schemas.openxmlformats.org/officeDocument/2006/relationships/slide" Target="/ppt/slides/slide3.xml" Id="R503213a7d5454dfc" /><Relationship Type="http://schemas.openxmlformats.org/officeDocument/2006/relationships/slide" Target="/ppt/slides/slide4.xml" Id="R17888a7cfc024cf2" /><Relationship Type="http://schemas.openxmlformats.org/officeDocument/2006/relationships/slide" Target="/ppt/slides/slide5.xml" Id="R89431311e0fd4afa" /><Relationship Type="http://schemas.openxmlformats.org/officeDocument/2006/relationships/slide" Target="/ppt/slides/slide6.xml" Id="Ra6cc1ebd3d7a4640" /><Relationship Type="http://schemas.openxmlformats.org/officeDocument/2006/relationships/slide" Target="/ppt/slides/slide7.xml" Id="Rc2d5c1198449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21b40f4f4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5e28e362f4598" /><Relationship Type="http://schemas.openxmlformats.org/officeDocument/2006/relationships/theme" Target="/ppt/slideMasters/theme/theme1.xml" Id="R041e7ba1198743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5e28e362f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8f2bd9ed4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705e99c1e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b062bf93b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2da064087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2b0d07114c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022ddf4524d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65b28219b4c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MØLLEHUSET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MØLLEHUSET AS ble etablert [år] og holder til i Tyssebotnen.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4 710 219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267 829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15 916 191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18 739 365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COACHIT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Osterøyvegen 3384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5284 Tyssebotnen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10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phs@tossemolle.no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www.tossemolle.no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968 410 199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MØLLEHUSET AS</a:t>
            </a:r>
          </a:p>
        </p:txBody>
      </p:sp>
    </p:spTree>
  </p:cSld>
  <p:clrMapOvr>
    <a:masterClrMapping xmlns:a="http://schemas.openxmlformats.org/drawingml/2006/main"/>
  </p:clrMapOvr>
</p:sld>
</file>