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50815851d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5be5827fa4fac"/>
  </p:sldMasterIdLst>
  <p:sldIdLst>
    <p:sldId xmlns:r="http://schemas.openxmlformats.org/officeDocument/2006/relationships" id="256" r:id="Rd624ca1ec2674b0e"/>
    <p:sldId xmlns:r="http://schemas.openxmlformats.org/officeDocument/2006/relationships" id="257" r:id="R0d5422d92f14489c"/>
    <p:sldId xmlns:r="http://schemas.openxmlformats.org/officeDocument/2006/relationships" id="258" r:id="Rdc43f0ac221b458f"/>
    <p:sldId xmlns:r="http://schemas.openxmlformats.org/officeDocument/2006/relationships" id="259" r:id="R9ec5820458b1481f"/>
    <p:sldId xmlns:r="http://schemas.openxmlformats.org/officeDocument/2006/relationships" id="260" r:id="R3cfb793641014329"/>
    <p:sldId xmlns:r="http://schemas.openxmlformats.org/officeDocument/2006/relationships" id="261" r:id="R190d4d8565474fcd"/>
    <p:sldId xmlns:r="http://schemas.openxmlformats.org/officeDocument/2006/relationships" id="262" r:id="R5f50f6fd3b0d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5be5827fa4fac" /><Relationship Type="http://schemas.openxmlformats.org/officeDocument/2006/relationships/slide" Target="/ppt/slides/slide1.xml" Id="Rd624ca1ec2674b0e" /><Relationship Type="http://schemas.openxmlformats.org/officeDocument/2006/relationships/slide" Target="/ppt/slides/slide2.xml" Id="R0d5422d92f14489c" /><Relationship Type="http://schemas.openxmlformats.org/officeDocument/2006/relationships/slide" Target="/ppt/slides/slide3.xml" Id="Rdc43f0ac221b458f" /><Relationship Type="http://schemas.openxmlformats.org/officeDocument/2006/relationships/slide" Target="/ppt/slides/slide4.xml" Id="R9ec5820458b1481f" /><Relationship Type="http://schemas.openxmlformats.org/officeDocument/2006/relationships/slide" Target="/ppt/slides/slide5.xml" Id="R3cfb793641014329" /><Relationship Type="http://schemas.openxmlformats.org/officeDocument/2006/relationships/slide" Target="/ppt/slides/slide6.xml" Id="R190d4d8565474fcd" /><Relationship Type="http://schemas.openxmlformats.org/officeDocument/2006/relationships/slide" Target="/ppt/slides/slide7.xml" Id="R5f50f6fd3b0d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86259774e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f5c4f8644683" /><Relationship Type="http://schemas.openxmlformats.org/officeDocument/2006/relationships/theme" Target="/ppt/slideMasters/theme/theme1.xml" Id="Rc920387556b4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8f5c4f86446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eb904bd4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dae12bff7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99f1b5a2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ccf1a1f3b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0b53377f42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f67ba85aa41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e194f022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