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2a18a5cfc54c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4c7de6d665429a"/>
  </p:sldMasterIdLst>
  <p:sldIdLst>
    <p:sldId xmlns:r="http://schemas.openxmlformats.org/officeDocument/2006/relationships" id="256" r:id="Re394b4a57c3a4a48"/>
    <p:sldId xmlns:r="http://schemas.openxmlformats.org/officeDocument/2006/relationships" id="257" r:id="R4063890949e54c9b"/>
    <p:sldId xmlns:r="http://schemas.openxmlformats.org/officeDocument/2006/relationships" id="258" r:id="Red5f9d0447ec4cb2"/>
    <p:sldId xmlns:r="http://schemas.openxmlformats.org/officeDocument/2006/relationships" id="259" r:id="Rc6cae88c71a8404b"/>
    <p:sldId xmlns:r="http://schemas.openxmlformats.org/officeDocument/2006/relationships" id="260" r:id="Ra3f6077e10824174"/>
    <p:sldId xmlns:r="http://schemas.openxmlformats.org/officeDocument/2006/relationships" id="261" r:id="Rf29b34df9fb544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c7de6d665429a" /><Relationship Type="http://schemas.openxmlformats.org/officeDocument/2006/relationships/slide" Target="/ppt/slides/slide1.xml" Id="Re394b4a57c3a4a48" /><Relationship Type="http://schemas.openxmlformats.org/officeDocument/2006/relationships/slide" Target="/ppt/slides/slide2.xml" Id="R4063890949e54c9b" /><Relationship Type="http://schemas.openxmlformats.org/officeDocument/2006/relationships/slide" Target="/ppt/slides/slide3.xml" Id="Red5f9d0447ec4cb2" /><Relationship Type="http://schemas.openxmlformats.org/officeDocument/2006/relationships/slide" Target="/ppt/slides/slide4.xml" Id="Rc6cae88c71a8404b" /><Relationship Type="http://schemas.openxmlformats.org/officeDocument/2006/relationships/slide" Target="/ppt/slides/slide5.xml" Id="Ra3f6077e10824174" /><Relationship Type="http://schemas.openxmlformats.org/officeDocument/2006/relationships/slide" Target="/ppt/slides/slide6.xml" Id="Rf29b34df9fb544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fedf06c9741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18fd68bc74ac6" /><Relationship Type="http://schemas.openxmlformats.org/officeDocument/2006/relationships/theme" Target="/ppt/slideMasters/theme/theme1.xml" Id="R8ddc0ad6476d4a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318fd68bc74a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7b78d999a4d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fd70d79214c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6f0d838af46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8fcb922a34a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c9565e19747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267d0d9e846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ANIKSDAL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ANIKSDAL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22 266 981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351 378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2 106 441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968 364 022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ANIKSDAL MASKIN AS</a:t>
            </a:r>
          </a:p>
        </p:txBody>
      </p:sp>
    </p:spTree>
  </p:cSld>
  <p:clrMapOvr>
    <a:masterClrMapping xmlns:a="http://schemas.openxmlformats.org/drawingml/2006/main"/>
  </p:clrMapOvr>
</p:sld>
</file>