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ee6a60330445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3bb32ec1294957"/>
  </p:sldMasterIdLst>
  <p:sldIdLst>
    <p:sldId xmlns:r="http://schemas.openxmlformats.org/officeDocument/2006/relationships" id="256" r:id="Rc4640dbe8e0b4ab4"/>
    <p:sldId xmlns:r="http://schemas.openxmlformats.org/officeDocument/2006/relationships" id="257" r:id="R60347109eb7842fe"/>
    <p:sldId xmlns:r="http://schemas.openxmlformats.org/officeDocument/2006/relationships" id="258" r:id="R6f4399a5bc594c5d"/>
    <p:sldId xmlns:r="http://schemas.openxmlformats.org/officeDocument/2006/relationships" id="259" r:id="Rdc05e0d3ed50482a"/>
    <p:sldId xmlns:r="http://schemas.openxmlformats.org/officeDocument/2006/relationships" id="260" r:id="Rff4d3b6eb61047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3bb32ec1294957" /><Relationship Type="http://schemas.openxmlformats.org/officeDocument/2006/relationships/slide" Target="/ppt/slides/slide1.xml" Id="Rc4640dbe8e0b4ab4" /><Relationship Type="http://schemas.openxmlformats.org/officeDocument/2006/relationships/slide" Target="/ppt/slides/slide2.xml" Id="R60347109eb7842fe" /><Relationship Type="http://schemas.openxmlformats.org/officeDocument/2006/relationships/slide" Target="/ppt/slides/slide3.xml" Id="R6f4399a5bc594c5d" /><Relationship Type="http://schemas.openxmlformats.org/officeDocument/2006/relationships/slide" Target="/ppt/slides/slide4.xml" Id="Rdc05e0d3ed50482a" /><Relationship Type="http://schemas.openxmlformats.org/officeDocument/2006/relationships/slide" Target="/ppt/slides/slide5.xml" Id="Rff4d3b6eb61047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b303985fd74a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1f70a748e54587" /><Relationship Type="http://schemas.openxmlformats.org/officeDocument/2006/relationships/theme" Target="/ppt/slideMasters/theme/theme1.xml" Id="R8bd7dced7faf4a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1f70a748e545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9968b089940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34bb443604b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621d11d57c45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a88c5a61c44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72c453c4554a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ØIVIND ÅSMANN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ØIVIND ÅSMANN ble etablert [år] og holder til i Mogreina.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Smedbråtavegen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2054 Mogreina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asmann@online.no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968 352 113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