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59fed4e10143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c29c92f4ff4ecb"/>
  </p:sldMasterIdLst>
  <p:sldIdLst>
    <p:sldId xmlns:r="http://schemas.openxmlformats.org/officeDocument/2006/relationships" id="256" r:id="R8e6b301a7cc145e9"/>
    <p:sldId xmlns:r="http://schemas.openxmlformats.org/officeDocument/2006/relationships" id="257" r:id="Rfd0fa63e98c54245"/>
    <p:sldId xmlns:r="http://schemas.openxmlformats.org/officeDocument/2006/relationships" id="258" r:id="R21f2196dc43f4c29"/>
    <p:sldId xmlns:r="http://schemas.openxmlformats.org/officeDocument/2006/relationships" id="259" r:id="Rb102f1d410b442e7"/>
    <p:sldId xmlns:r="http://schemas.openxmlformats.org/officeDocument/2006/relationships" id="260" r:id="Ra40495a66b694290"/>
    <p:sldId xmlns:r="http://schemas.openxmlformats.org/officeDocument/2006/relationships" id="261" r:id="Rcf2dd528f622499e"/>
    <p:sldId xmlns:r="http://schemas.openxmlformats.org/officeDocument/2006/relationships" id="262" r:id="R943dc8f59a904b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c29c92f4ff4ecb" /><Relationship Type="http://schemas.openxmlformats.org/officeDocument/2006/relationships/slide" Target="/ppt/slides/slide1.xml" Id="R8e6b301a7cc145e9" /><Relationship Type="http://schemas.openxmlformats.org/officeDocument/2006/relationships/slide" Target="/ppt/slides/slide2.xml" Id="Rfd0fa63e98c54245" /><Relationship Type="http://schemas.openxmlformats.org/officeDocument/2006/relationships/slide" Target="/ppt/slides/slide3.xml" Id="R21f2196dc43f4c29" /><Relationship Type="http://schemas.openxmlformats.org/officeDocument/2006/relationships/slide" Target="/ppt/slides/slide4.xml" Id="Rb102f1d410b442e7" /><Relationship Type="http://schemas.openxmlformats.org/officeDocument/2006/relationships/slide" Target="/ppt/slides/slide5.xml" Id="Ra40495a66b694290" /><Relationship Type="http://schemas.openxmlformats.org/officeDocument/2006/relationships/slide" Target="/ppt/slides/slide6.xml" Id="Rcf2dd528f622499e" /><Relationship Type="http://schemas.openxmlformats.org/officeDocument/2006/relationships/slide" Target="/ppt/slides/slide7.xml" Id="R943dc8f59a904b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f6af5918b145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05da19aaa4305" /><Relationship Type="http://schemas.openxmlformats.org/officeDocument/2006/relationships/theme" Target="/ppt/slideMasters/theme/theme1.xml" Id="R2285a48a701943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b05da19aaa43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be6a1e7324f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a3fb078894b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f22c7214449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2788b185142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b14f731d944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77c7887474b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e2a29a5404e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TESSTA ELECTRONIC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TESSTA ELECTRONIC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TESSTA ELECTRONIC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TESSTA ELECTRONIC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TESSTA ELECTRONIC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TESSTA ELECTRONIC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4 580 472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590 611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592 750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4 277 896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5 427 961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TESSTA ELECTRONIC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ASPLUND TOM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TESSTA ELECTRONIC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Kjennveien 167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1473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98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tom@tessta.no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www.tessta.no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968 319 930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TESSTA ELECTRONIC AS</a:t>
            </a:r>
          </a:p>
        </p:txBody>
      </p:sp>
    </p:spTree>
  </p:cSld>
  <p:clrMapOvr>
    <a:masterClrMapping xmlns:a="http://schemas.openxmlformats.org/drawingml/2006/main"/>
  </p:clrMapOvr>
</p:sld>
</file>