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b0230619b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f175677834aac"/>
  </p:sldMasterIdLst>
  <p:sldIdLst>
    <p:sldId xmlns:r="http://schemas.openxmlformats.org/officeDocument/2006/relationships" id="256" r:id="R0300cab4d1ec4e18"/>
    <p:sldId xmlns:r="http://schemas.openxmlformats.org/officeDocument/2006/relationships" id="257" r:id="R85605ede4b694aa1"/>
    <p:sldId xmlns:r="http://schemas.openxmlformats.org/officeDocument/2006/relationships" id="258" r:id="R9c26fb6b90b44d2d"/>
    <p:sldId xmlns:r="http://schemas.openxmlformats.org/officeDocument/2006/relationships" id="259" r:id="R2c0d888458c44de1"/>
    <p:sldId xmlns:r="http://schemas.openxmlformats.org/officeDocument/2006/relationships" id="260" r:id="Rb6327e51c54d4586"/>
    <p:sldId xmlns:r="http://schemas.openxmlformats.org/officeDocument/2006/relationships" id="261" r:id="R8ec773b4ae43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f175677834aac" /><Relationship Type="http://schemas.openxmlformats.org/officeDocument/2006/relationships/slide" Target="/ppt/slides/slide1.xml" Id="R0300cab4d1ec4e18" /><Relationship Type="http://schemas.openxmlformats.org/officeDocument/2006/relationships/slide" Target="/ppt/slides/slide2.xml" Id="R85605ede4b694aa1" /><Relationship Type="http://schemas.openxmlformats.org/officeDocument/2006/relationships/slide" Target="/ppt/slides/slide3.xml" Id="R9c26fb6b90b44d2d" /><Relationship Type="http://schemas.openxmlformats.org/officeDocument/2006/relationships/slide" Target="/ppt/slides/slide4.xml" Id="R2c0d888458c44de1" /><Relationship Type="http://schemas.openxmlformats.org/officeDocument/2006/relationships/slide" Target="/ppt/slides/slide5.xml" Id="Rb6327e51c54d4586" /><Relationship Type="http://schemas.openxmlformats.org/officeDocument/2006/relationships/slide" Target="/ppt/slides/slide6.xml" Id="R8ec773b4ae43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c62fbfc90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5c66f9aa4a99" /><Relationship Type="http://schemas.openxmlformats.org/officeDocument/2006/relationships/theme" Target="/ppt/slideMasters/theme/theme1.xml" Id="R21408a5f4c12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55c66f9aa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8febfb5b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8980d1882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316339f35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a38d35514e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df71d8fee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b24e268c0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AGA KLØVE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AGA KLØVE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8 112 436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968 266 594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AGA KLØVE AS</a:t>
            </a:r>
          </a:p>
        </p:txBody>
      </p:sp>
    </p:spTree>
  </p:cSld>
  <p:clrMapOvr>
    <a:masterClrMapping xmlns:a="http://schemas.openxmlformats.org/drawingml/2006/main"/>
  </p:clrMapOvr>
</p:sld>
</file>