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78488bef7343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f8cb6ebb554471"/>
  </p:sldMasterIdLst>
  <p:sldIdLst>
    <p:sldId xmlns:r="http://schemas.openxmlformats.org/officeDocument/2006/relationships" id="256" r:id="R92e1d060f6f14c76"/>
    <p:sldId xmlns:r="http://schemas.openxmlformats.org/officeDocument/2006/relationships" id="257" r:id="Ra27102a8309743fa"/>
    <p:sldId xmlns:r="http://schemas.openxmlformats.org/officeDocument/2006/relationships" id="258" r:id="R422d8ba8ceb849cd"/>
    <p:sldId xmlns:r="http://schemas.openxmlformats.org/officeDocument/2006/relationships" id="259" r:id="R1e33b8b520aa45a4"/>
    <p:sldId xmlns:r="http://schemas.openxmlformats.org/officeDocument/2006/relationships" id="260" r:id="R48f80c0b99ba41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f8cb6ebb554471" /><Relationship Type="http://schemas.openxmlformats.org/officeDocument/2006/relationships/slide" Target="/ppt/slides/slide1.xml" Id="R92e1d060f6f14c76" /><Relationship Type="http://schemas.openxmlformats.org/officeDocument/2006/relationships/slide" Target="/ppt/slides/slide2.xml" Id="Ra27102a8309743fa" /><Relationship Type="http://schemas.openxmlformats.org/officeDocument/2006/relationships/slide" Target="/ppt/slides/slide3.xml" Id="R422d8ba8ceb849cd" /><Relationship Type="http://schemas.openxmlformats.org/officeDocument/2006/relationships/slide" Target="/ppt/slides/slide4.xml" Id="R1e33b8b520aa45a4" /><Relationship Type="http://schemas.openxmlformats.org/officeDocument/2006/relationships/slide" Target="/ppt/slides/slide5.xml" Id="R48f80c0b99ba41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555e20c7584f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1a05e4b06421e" /><Relationship Type="http://schemas.openxmlformats.org/officeDocument/2006/relationships/theme" Target="/ppt/slideMasters/theme/theme1.xml" Id="R5a59d933d35549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e1a05e4b0642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512b9a932e45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a294584604d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c5f01a24aa4a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e94b0966964e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ff671bb39149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EFFECT SOFTWARE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EFFECT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EFFECT SOFTWARE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EFFECT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EFFECT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EFFECT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968 256 440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EFFECT SOFTWARE AS</a:t>
            </a:r>
          </a:p>
        </p:txBody>
      </p:sp>
    </p:spTree>
  </p:cSld>
  <p:clrMapOvr>
    <a:masterClrMapping xmlns:a="http://schemas.openxmlformats.org/drawingml/2006/main"/>
  </p:clrMapOvr>
</p:sld>
</file>