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f17125601d4a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f3171f884f4f2e"/>
  </p:sldMasterIdLst>
  <p:sldIdLst>
    <p:sldId xmlns:r="http://schemas.openxmlformats.org/officeDocument/2006/relationships" id="256" r:id="R5633311ff91342b6"/>
    <p:sldId xmlns:r="http://schemas.openxmlformats.org/officeDocument/2006/relationships" id="257" r:id="R22f1943bad234e1a"/>
    <p:sldId xmlns:r="http://schemas.openxmlformats.org/officeDocument/2006/relationships" id="258" r:id="Re23310ae6f084f63"/>
    <p:sldId xmlns:r="http://schemas.openxmlformats.org/officeDocument/2006/relationships" id="259" r:id="R9338557d19ff4fca"/>
    <p:sldId xmlns:r="http://schemas.openxmlformats.org/officeDocument/2006/relationships" id="260" r:id="Rbe0efa76acd042c5"/>
    <p:sldId xmlns:r="http://schemas.openxmlformats.org/officeDocument/2006/relationships" id="261" r:id="Rb609df3581dc4635"/>
    <p:sldId xmlns:r="http://schemas.openxmlformats.org/officeDocument/2006/relationships" id="262" r:id="Rbde7657851c34d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f3171f884f4f2e" /><Relationship Type="http://schemas.openxmlformats.org/officeDocument/2006/relationships/slide" Target="/ppt/slides/slide1.xml" Id="R5633311ff91342b6" /><Relationship Type="http://schemas.openxmlformats.org/officeDocument/2006/relationships/slide" Target="/ppt/slides/slide2.xml" Id="R22f1943bad234e1a" /><Relationship Type="http://schemas.openxmlformats.org/officeDocument/2006/relationships/slide" Target="/ppt/slides/slide3.xml" Id="Re23310ae6f084f63" /><Relationship Type="http://schemas.openxmlformats.org/officeDocument/2006/relationships/slide" Target="/ppt/slides/slide4.xml" Id="R9338557d19ff4fca" /><Relationship Type="http://schemas.openxmlformats.org/officeDocument/2006/relationships/slide" Target="/ppt/slides/slide5.xml" Id="Rbe0efa76acd042c5" /><Relationship Type="http://schemas.openxmlformats.org/officeDocument/2006/relationships/slide" Target="/ppt/slides/slide6.xml" Id="Rb609df3581dc4635" /><Relationship Type="http://schemas.openxmlformats.org/officeDocument/2006/relationships/slide" Target="/ppt/slides/slide7.xml" Id="Rbde7657851c34d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9b1aaf1cff4f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d5b34cd604fff" /><Relationship Type="http://schemas.openxmlformats.org/officeDocument/2006/relationships/theme" Target="/ppt/slideMasters/theme/theme1.xml" Id="Re2ec1452038344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dd5b34cd604f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b3db66698140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8119570da46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b4dcf04d841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c2237fa4945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ab65c85ab48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ee1a3de5f4c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2720b6503b44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BYGGTORGET VÆRØY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BYGGTORGET VÆRØY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BYGGTORGET VÆRØY AS ble etablert [år] og holder til i Værøy.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BYGGTORGET VÆRØY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BYGGTORGET VÆRØY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BYGGTORGET VÆRØY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9 051 453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−1 281 233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−1 027 846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10 012 190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11 501 559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BYGGTORGET VÆRØY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RØSTGÅRD LEIF-ROGER  –  33,9 %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JARLE BERGS SØNNER INVEST AS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LOFOTEN VIKING AS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BYGGTORGET VÆRØY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8063 Værøy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post@btvaroy.no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968 145 754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BYGGTORGET VÆRØY AS</a:t>
            </a:r>
          </a:p>
        </p:txBody>
      </p:sp>
    </p:spTree>
  </p:cSld>
  <p:clrMapOvr>
    <a:masterClrMapping xmlns:a="http://schemas.openxmlformats.org/drawingml/2006/main"/>
  </p:clrMapOvr>
</p:sld>
</file>