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b26f8bada4d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6b719e5684c2b"/>
  </p:sldMasterIdLst>
  <p:sldIdLst>
    <p:sldId xmlns:r="http://schemas.openxmlformats.org/officeDocument/2006/relationships" id="256" r:id="Rd348ec244b91477f"/>
    <p:sldId xmlns:r="http://schemas.openxmlformats.org/officeDocument/2006/relationships" id="257" r:id="R0891753bcbda4d70"/>
    <p:sldId xmlns:r="http://schemas.openxmlformats.org/officeDocument/2006/relationships" id="258" r:id="R3be39816f8f64db2"/>
    <p:sldId xmlns:r="http://schemas.openxmlformats.org/officeDocument/2006/relationships" id="259" r:id="Ra23e413003ee444d"/>
    <p:sldId xmlns:r="http://schemas.openxmlformats.org/officeDocument/2006/relationships" id="260" r:id="R563b6f2372df4f4e"/>
    <p:sldId xmlns:r="http://schemas.openxmlformats.org/officeDocument/2006/relationships" id="261" r:id="Rfbd2bca96abb4f26"/>
    <p:sldId xmlns:r="http://schemas.openxmlformats.org/officeDocument/2006/relationships" id="262" r:id="R477a500ebc25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6b719e5684c2b" /><Relationship Type="http://schemas.openxmlformats.org/officeDocument/2006/relationships/slide" Target="/ppt/slides/slide1.xml" Id="Rd348ec244b91477f" /><Relationship Type="http://schemas.openxmlformats.org/officeDocument/2006/relationships/slide" Target="/ppt/slides/slide2.xml" Id="R0891753bcbda4d70" /><Relationship Type="http://schemas.openxmlformats.org/officeDocument/2006/relationships/slide" Target="/ppt/slides/slide3.xml" Id="R3be39816f8f64db2" /><Relationship Type="http://schemas.openxmlformats.org/officeDocument/2006/relationships/slide" Target="/ppt/slides/slide4.xml" Id="Ra23e413003ee444d" /><Relationship Type="http://schemas.openxmlformats.org/officeDocument/2006/relationships/slide" Target="/ppt/slides/slide5.xml" Id="R563b6f2372df4f4e" /><Relationship Type="http://schemas.openxmlformats.org/officeDocument/2006/relationships/slide" Target="/ppt/slides/slide6.xml" Id="Rfbd2bca96abb4f26" /><Relationship Type="http://schemas.openxmlformats.org/officeDocument/2006/relationships/slide" Target="/ppt/slides/slide7.xml" Id="R477a500ebc25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201c17dc2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84d2d1a4b4452" /><Relationship Type="http://schemas.openxmlformats.org/officeDocument/2006/relationships/theme" Target="/ppt/slideMasters/theme/theme1.xml" Id="R5248e4955b71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84d2d1a4b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0f84dda6549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604491ba0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a7268ca33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2f41c1a0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970bb292b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20de6aef43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2aa19b4c9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SANDEFJORD FOTBALL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SANDEFJORD FOTBALL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72 934 832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2 784 443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2 781 789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3 497 438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40 497 070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PINDSLE STADION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09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968 057 804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FOTBALL AS</a:t>
            </a:r>
          </a:p>
        </p:txBody>
      </p:sp>
    </p:spTree>
  </p:cSld>
  <p:clrMapOvr>
    <a:masterClrMapping xmlns:a="http://schemas.openxmlformats.org/drawingml/2006/main"/>
  </p:clrMapOvr>
</p:sld>
</file>