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f873d1c59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7d4e709e54eee"/>
  </p:sldMasterIdLst>
  <p:sldIdLst>
    <p:sldId xmlns:r="http://schemas.openxmlformats.org/officeDocument/2006/relationships" id="256" r:id="R2759cbc52a6949e1"/>
    <p:sldId xmlns:r="http://schemas.openxmlformats.org/officeDocument/2006/relationships" id="257" r:id="Ra020091d39aa40e6"/>
    <p:sldId xmlns:r="http://schemas.openxmlformats.org/officeDocument/2006/relationships" id="258" r:id="R7ffbce9da50f4f22"/>
    <p:sldId xmlns:r="http://schemas.openxmlformats.org/officeDocument/2006/relationships" id="259" r:id="R15c05fa8ff1d4713"/>
    <p:sldId xmlns:r="http://schemas.openxmlformats.org/officeDocument/2006/relationships" id="260" r:id="Rb9aab0ae6cd14c02"/>
    <p:sldId xmlns:r="http://schemas.openxmlformats.org/officeDocument/2006/relationships" id="261" r:id="R0401c9ac4fa44fa7"/>
    <p:sldId xmlns:r="http://schemas.openxmlformats.org/officeDocument/2006/relationships" id="262" r:id="R1898e97e9b6546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7d4e709e54eee" /><Relationship Type="http://schemas.openxmlformats.org/officeDocument/2006/relationships/slide" Target="/ppt/slides/slide1.xml" Id="R2759cbc52a6949e1" /><Relationship Type="http://schemas.openxmlformats.org/officeDocument/2006/relationships/slide" Target="/ppt/slides/slide2.xml" Id="Ra020091d39aa40e6" /><Relationship Type="http://schemas.openxmlformats.org/officeDocument/2006/relationships/slide" Target="/ppt/slides/slide3.xml" Id="R7ffbce9da50f4f22" /><Relationship Type="http://schemas.openxmlformats.org/officeDocument/2006/relationships/slide" Target="/ppt/slides/slide4.xml" Id="R15c05fa8ff1d4713" /><Relationship Type="http://schemas.openxmlformats.org/officeDocument/2006/relationships/slide" Target="/ppt/slides/slide5.xml" Id="Rb9aab0ae6cd14c02" /><Relationship Type="http://schemas.openxmlformats.org/officeDocument/2006/relationships/slide" Target="/ppt/slides/slide6.xml" Id="R0401c9ac4fa44fa7" /><Relationship Type="http://schemas.openxmlformats.org/officeDocument/2006/relationships/slide" Target="/ppt/slides/slide7.xml" Id="R1898e97e9b6546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0c334785d7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efb9802dd4a29" /><Relationship Type="http://schemas.openxmlformats.org/officeDocument/2006/relationships/theme" Target="/ppt/slideMasters/theme/theme1.xml" Id="R13748dec5dfa4a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efb9802dd4a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0757f076e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7c06242014a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49d15902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959e1952843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6dc8734ff48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7d4b0fa734a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f522fbcc4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BEDRIFTSEIENDOM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1 073 672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22 184 435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36 594 260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BJØRN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HØYER-JONASSEN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LOLAND MARIANNE HØYER-J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v/Høyer-Jonassen, Brandeheivegen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4700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15 64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968 048 643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BEDRIFTSEIENDOM AS</a:t>
            </a:r>
          </a:p>
        </p:txBody>
      </p:sp>
    </p:spTree>
  </p:cSld>
  <p:clrMapOvr>
    <a:masterClrMapping xmlns:a="http://schemas.openxmlformats.org/drawingml/2006/main"/>
  </p:clrMapOvr>
</p:sld>
</file>