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9faff1d44544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2391eed864ed7"/>
  </p:sldMasterIdLst>
  <p:sldIdLst>
    <p:sldId xmlns:r="http://schemas.openxmlformats.org/officeDocument/2006/relationships" id="256" r:id="Rae551da9cee348e8"/>
    <p:sldId xmlns:r="http://schemas.openxmlformats.org/officeDocument/2006/relationships" id="257" r:id="Rd8df5c9a9f494cb1"/>
    <p:sldId xmlns:r="http://schemas.openxmlformats.org/officeDocument/2006/relationships" id="258" r:id="R99320cd99b974990"/>
    <p:sldId xmlns:r="http://schemas.openxmlformats.org/officeDocument/2006/relationships" id="259" r:id="Re4c171de9e1f4ec2"/>
    <p:sldId xmlns:r="http://schemas.openxmlformats.org/officeDocument/2006/relationships" id="260" r:id="Rd1930a5b5fc4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2391eed864ed7" /><Relationship Type="http://schemas.openxmlformats.org/officeDocument/2006/relationships/slide" Target="/ppt/slides/slide1.xml" Id="Rae551da9cee348e8" /><Relationship Type="http://schemas.openxmlformats.org/officeDocument/2006/relationships/slide" Target="/ppt/slides/slide2.xml" Id="Rd8df5c9a9f494cb1" /><Relationship Type="http://schemas.openxmlformats.org/officeDocument/2006/relationships/slide" Target="/ppt/slides/slide3.xml" Id="R99320cd99b974990" /><Relationship Type="http://schemas.openxmlformats.org/officeDocument/2006/relationships/slide" Target="/ppt/slides/slide4.xml" Id="Re4c171de9e1f4ec2" /><Relationship Type="http://schemas.openxmlformats.org/officeDocument/2006/relationships/slide" Target="/ppt/slides/slide5.xml" Id="Rd1930a5b5fc4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3c6e68e68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362bde31f40c3" /><Relationship Type="http://schemas.openxmlformats.org/officeDocument/2006/relationships/theme" Target="/ppt/slideMasters/theme/theme1.xml" Id="R55442b6ff38b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362bde31f40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9c7041b69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7adba59b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91dab1a24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4d40fb3e3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66601cd24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HÅKENSTAD &amp; ENGER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HÅKENSTAD &amp; ENGER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