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744f282dbf48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21d4e1bcad4bce"/>
  </p:sldMasterIdLst>
  <p:sldIdLst>
    <p:sldId xmlns:r="http://schemas.openxmlformats.org/officeDocument/2006/relationships" id="256" r:id="Ra6a1ef95e8b54e60"/>
    <p:sldId xmlns:r="http://schemas.openxmlformats.org/officeDocument/2006/relationships" id="257" r:id="R3ec322f47dd94642"/>
    <p:sldId xmlns:r="http://schemas.openxmlformats.org/officeDocument/2006/relationships" id="258" r:id="R4681b677564a4c9a"/>
    <p:sldId xmlns:r="http://schemas.openxmlformats.org/officeDocument/2006/relationships" id="259" r:id="R72d9f93a9bd74909"/>
    <p:sldId xmlns:r="http://schemas.openxmlformats.org/officeDocument/2006/relationships" id="260" r:id="Ra32dc8d937fc4a35"/>
    <p:sldId xmlns:r="http://schemas.openxmlformats.org/officeDocument/2006/relationships" id="261" r:id="Rdedbb91d4d654b76"/>
    <p:sldId xmlns:r="http://schemas.openxmlformats.org/officeDocument/2006/relationships" id="262" r:id="R88da9ac0efd94d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1d4e1bcad4bce" /><Relationship Type="http://schemas.openxmlformats.org/officeDocument/2006/relationships/slide" Target="/ppt/slides/slide1.xml" Id="Ra6a1ef95e8b54e60" /><Relationship Type="http://schemas.openxmlformats.org/officeDocument/2006/relationships/slide" Target="/ppt/slides/slide2.xml" Id="R3ec322f47dd94642" /><Relationship Type="http://schemas.openxmlformats.org/officeDocument/2006/relationships/slide" Target="/ppt/slides/slide3.xml" Id="R4681b677564a4c9a" /><Relationship Type="http://schemas.openxmlformats.org/officeDocument/2006/relationships/slide" Target="/ppt/slides/slide4.xml" Id="R72d9f93a9bd74909" /><Relationship Type="http://schemas.openxmlformats.org/officeDocument/2006/relationships/slide" Target="/ppt/slides/slide5.xml" Id="Ra32dc8d937fc4a35" /><Relationship Type="http://schemas.openxmlformats.org/officeDocument/2006/relationships/slide" Target="/ppt/slides/slide6.xml" Id="Rdedbb91d4d654b76" /><Relationship Type="http://schemas.openxmlformats.org/officeDocument/2006/relationships/slide" Target="/ppt/slides/slide7.xml" Id="R88da9ac0efd94d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a874d01bc46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35debb37f4ba4" /><Relationship Type="http://schemas.openxmlformats.org/officeDocument/2006/relationships/theme" Target="/ppt/slideMasters/theme/theme1.xml" Id="R3d0704e12f724d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35debb37f4b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e4978172948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0cf10b27446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f92ef383c4c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5ea0fc8544b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49de2b6eb4e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c3aa5f31448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9aad57ad543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VESTBERG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5 980 253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60 161 185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112 760 676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VESTBERG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VESTBERG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Kårholmsveien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17 09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968 024 191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