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9007a1dd24d496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4a59684701f41bb"/>
  </p:sldMasterIdLst>
  <p:sldIdLst>
    <p:sldId xmlns:r="http://schemas.openxmlformats.org/officeDocument/2006/relationships" id="256" r:id="R38e0e43978c94e91"/>
    <p:sldId xmlns:r="http://schemas.openxmlformats.org/officeDocument/2006/relationships" id="257" r:id="R93ba98f88dc04e1b"/>
    <p:sldId xmlns:r="http://schemas.openxmlformats.org/officeDocument/2006/relationships" id="258" r:id="Rf83c28ada0b24ccd"/>
    <p:sldId xmlns:r="http://schemas.openxmlformats.org/officeDocument/2006/relationships" id="259" r:id="R15a73e0c4f9e4a84"/>
    <p:sldId xmlns:r="http://schemas.openxmlformats.org/officeDocument/2006/relationships" id="260" r:id="R07bf91e1619044e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4a59684701f41bb" /><Relationship Type="http://schemas.openxmlformats.org/officeDocument/2006/relationships/slide" Target="/ppt/slides/slide1.xml" Id="R38e0e43978c94e91" /><Relationship Type="http://schemas.openxmlformats.org/officeDocument/2006/relationships/slide" Target="/ppt/slides/slide2.xml" Id="R93ba98f88dc04e1b" /><Relationship Type="http://schemas.openxmlformats.org/officeDocument/2006/relationships/slide" Target="/ppt/slides/slide3.xml" Id="Rf83c28ada0b24ccd" /><Relationship Type="http://schemas.openxmlformats.org/officeDocument/2006/relationships/slide" Target="/ppt/slides/slide4.xml" Id="R15a73e0c4f9e4a84" /><Relationship Type="http://schemas.openxmlformats.org/officeDocument/2006/relationships/slide" Target="/ppt/slides/slide5.xml" Id="R07bf91e1619044e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e7ec19a457c48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1ae2d44e384616" /><Relationship Type="http://schemas.openxmlformats.org/officeDocument/2006/relationships/theme" Target="/ppt/slideMasters/theme/theme1.xml" Id="R81e1c5a2f4154f91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21ae2d44e384616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56c9eb2e4446cc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0d90c82abf64d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9591faf0b348df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9ecfa444504fd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363af72148438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GLÅMA UTVIKLING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GLÅMA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GLÅMA UTVIKLING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GLÅMA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GLÅMA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GLÅMA UTVIKLING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968 017 063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GLÅMA UTVIKLING AS</a:t>
            </a:r>
          </a:p>
        </p:txBody>
      </p:sp>
    </p:spTree>
  </p:cSld>
  <p:clrMapOvr>
    <a:masterClrMapping xmlns:a="http://schemas.openxmlformats.org/drawingml/2006/main"/>
  </p:clrMapOvr>
</p:sld>
</file>