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e925bd355e44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32087143e34b78"/>
  </p:sldMasterIdLst>
  <p:sldIdLst>
    <p:sldId xmlns:r="http://schemas.openxmlformats.org/officeDocument/2006/relationships" id="256" r:id="Rb8edeb4703014d1b"/>
    <p:sldId xmlns:r="http://schemas.openxmlformats.org/officeDocument/2006/relationships" id="257" r:id="R1e02f6edb19c48f5"/>
    <p:sldId xmlns:r="http://schemas.openxmlformats.org/officeDocument/2006/relationships" id="258" r:id="R2bed2eb118d44157"/>
    <p:sldId xmlns:r="http://schemas.openxmlformats.org/officeDocument/2006/relationships" id="259" r:id="R160f15a8669c4517"/>
    <p:sldId xmlns:r="http://schemas.openxmlformats.org/officeDocument/2006/relationships" id="260" r:id="Ree8f89b192264a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2087143e34b78" /><Relationship Type="http://schemas.openxmlformats.org/officeDocument/2006/relationships/slide" Target="/ppt/slides/slide1.xml" Id="Rb8edeb4703014d1b" /><Relationship Type="http://schemas.openxmlformats.org/officeDocument/2006/relationships/slide" Target="/ppt/slides/slide2.xml" Id="R1e02f6edb19c48f5" /><Relationship Type="http://schemas.openxmlformats.org/officeDocument/2006/relationships/slide" Target="/ppt/slides/slide3.xml" Id="R2bed2eb118d44157" /><Relationship Type="http://schemas.openxmlformats.org/officeDocument/2006/relationships/slide" Target="/ppt/slides/slide4.xml" Id="R160f15a8669c4517" /><Relationship Type="http://schemas.openxmlformats.org/officeDocument/2006/relationships/slide" Target="/ppt/slides/slide5.xml" Id="Ree8f89b192264a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92842aa6146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b3d781fc8464a" /><Relationship Type="http://schemas.openxmlformats.org/officeDocument/2006/relationships/theme" Target="/ppt/slideMasters/theme/theme1.xml" Id="Rc13e84dfc254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7b3d781fc846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7638fe21e40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618b9682a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70e986310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ccce62c69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be9e1a48e49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 NILSEN HAUG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NILSEN HAUG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967 970 549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