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ca4f7894e146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dd320365bd41ee"/>
  </p:sldMasterIdLst>
  <p:sldIdLst>
    <p:sldId xmlns:r="http://schemas.openxmlformats.org/officeDocument/2006/relationships" id="256" r:id="R272c6ca9926a4d69"/>
    <p:sldId xmlns:r="http://schemas.openxmlformats.org/officeDocument/2006/relationships" id="257" r:id="R5a7c9f9ed14346dc"/>
    <p:sldId xmlns:r="http://schemas.openxmlformats.org/officeDocument/2006/relationships" id="258" r:id="R33d040970c2042d1"/>
    <p:sldId xmlns:r="http://schemas.openxmlformats.org/officeDocument/2006/relationships" id="259" r:id="R84b8211b16a44fe6"/>
    <p:sldId xmlns:r="http://schemas.openxmlformats.org/officeDocument/2006/relationships" id="260" r:id="R9a340d70836c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d320365bd41ee" /><Relationship Type="http://schemas.openxmlformats.org/officeDocument/2006/relationships/slide" Target="/ppt/slides/slide1.xml" Id="R272c6ca9926a4d69" /><Relationship Type="http://schemas.openxmlformats.org/officeDocument/2006/relationships/slide" Target="/ppt/slides/slide2.xml" Id="R5a7c9f9ed14346dc" /><Relationship Type="http://schemas.openxmlformats.org/officeDocument/2006/relationships/slide" Target="/ppt/slides/slide3.xml" Id="R33d040970c2042d1" /><Relationship Type="http://schemas.openxmlformats.org/officeDocument/2006/relationships/slide" Target="/ppt/slides/slide4.xml" Id="R84b8211b16a44fe6" /><Relationship Type="http://schemas.openxmlformats.org/officeDocument/2006/relationships/slide" Target="/ppt/slides/slide5.xml" Id="R9a340d70836c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c8c91135d48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138757cf64f49" /><Relationship Type="http://schemas.openxmlformats.org/officeDocument/2006/relationships/theme" Target="/ppt/slideMasters/theme/theme1.xml" Id="Ra56fc6ea0c064a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138757cf64f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7323b338e4e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aaabcb14944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ce858ddbc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2faa2d42642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8f4907fd545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