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90e2b478934c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32aa32630d4167"/>
  </p:sldMasterIdLst>
  <p:sldIdLst>
    <p:sldId xmlns:r="http://schemas.openxmlformats.org/officeDocument/2006/relationships" id="256" r:id="Rd033ef1c7ee34013"/>
    <p:sldId xmlns:r="http://schemas.openxmlformats.org/officeDocument/2006/relationships" id="257" r:id="Rb04c5f8608b44589"/>
    <p:sldId xmlns:r="http://schemas.openxmlformats.org/officeDocument/2006/relationships" id="258" r:id="Reea4b900fd224cff"/>
    <p:sldId xmlns:r="http://schemas.openxmlformats.org/officeDocument/2006/relationships" id="259" r:id="Rd423f1f884134ca2"/>
    <p:sldId xmlns:r="http://schemas.openxmlformats.org/officeDocument/2006/relationships" id="260" r:id="Rf18d55e0c2c241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32aa32630d4167" /><Relationship Type="http://schemas.openxmlformats.org/officeDocument/2006/relationships/slide" Target="/ppt/slides/slide1.xml" Id="Rd033ef1c7ee34013" /><Relationship Type="http://schemas.openxmlformats.org/officeDocument/2006/relationships/slide" Target="/ppt/slides/slide2.xml" Id="Rb04c5f8608b44589" /><Relationship Type="http://schemas.openxmlformats.org/officeDocument/2006/relationships/slide" Target="/ppt/slides/slide3.xml" Id="Reea4b900fd224cff" /><Relationship Type="http://schemas.openxmlformats.org/officeDocument/2006/relationships/slide" Target="/ppt/slides/slide4.xml" Id="Rd423f1f884134ca2" /><Relationship Type="http://schemas.openxmlformats.org/officeDocument/2006/relationships/slide" Target="/ppt/slides/slide5.xml" Id="Rf18d55e0c2c241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b635ad5bd642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9aaa6efdcc483f" /><Relationship Type="http://schemas.openxmlformats.org/officeDocument/2006/relationships/theme" Target="/ppt/slideMasters/theme/theme1.xml" Id="R90749e7782164e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9aaa6efdcc48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1fb38a2e049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ae726c9ed4b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7a3521920d47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a8c10946246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05a73192149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RENHOLDSSENTRALEN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RENHOLDSSENTRALEN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RENHOLDSSENTRALEN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RENHOLDSSENTRALEN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RENHOLDSSENTRALEN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RENHOLDSSENTRALEN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967 588 261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RENHOLDSSENTRALEN AS</a:t>
            </a:r>
          </a:p>
        </p:txBody>
      </p:sp>
    </p:spTree>
  </p:cSld>
  <p:clrMapOvr>
    <a:masterClrMapping xmlns:a="http://schemas.openxmlformats.org/drawingml/2006/main"/>
  </p:clrMapOvr>
</p:sld>
</file>