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f9a5c93f1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cc4d6e9084b23"/>
  </p:sldMasterIdLst>
  <p:sldIdLst>
    <p:sldId xmlns:r="http://schemas.openxmlformats.org/officeDocument/2006/relationships" id="256" r:id="R76c81337b8f54bd4"/>
    <p:sldId xmlns:r="http://schemas.openxmlformats.org/officeDocument/2006/relationships" id="257" r:id="R85717cc354044f39"/>
    <p:sldId xmlns:r="http://schemas.openxmlformats.org/officeDocument/2006/relationships" id="258" r:id="R32b3cfcd429944db"/>
    <p:sldId xmlns:r="http://schemas.openxmlformats.org/officeDocument/2006/relationships" id="259" r:id="Rdef7815ff6b34467"/>
    <p:sldId xmlns:r="http://schemas.openxmlformats.org/officeDocument/2006/relationships" id="260" r:id="R98266ff1a1694b4f"/>
    <p:sldId xmlns:r="http://schemas.openxmlformats.org/officeDocument/2006/relationships" id="261" r:id="Rafdebeb13a644920"/>
    <p:sldId xmlns:r="http://schemas.openxmlformats.org/officeDocument/2006/relationships" id="262" r:id="R42bd41e83fe9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cc4d6e9084b23" /><Relationship Type="http://schemas.openxmlformats.org/officeDocument/2006/relationships/slide" Target="/ppt/slides/slide1.xml" Id="R76c81337b8f54bd4" /><Relationship Type="http://schemas.openxmlformats.org/officeDocument/2006/relationships/slide" Target="/ppt/slides/slide2.xml" Id="R85717cc354044f39" /><Relationship Type="http://schemas.openxmlformats.org/officeDocument/2006/relationships/slide" Target="/ppt/slides/slide3.xml" Id="R32b3cfcd429944db" /><Relationship Type="http://schemas.openxmlformats.org/officeDocument/2006/relationships/slide" Target="/ppt/slides/slide4.xml" Id="Rdef7815ff6b34467" /><Relationship Type="http://schemas.openxmlformats.org/officeDocument/2006/relationships/slide" Target="/ppt/slides/slide5.xml" Id="R98266ff1a1694b4f" /><Relationship Type="http://schemas.openxmlformats.org/officeDocument/2006/relationships/slide" Target="/ppt/slides/slide6.xml" Id="Rafdebeb13a644920" /><Relationship Type="http://schemas.openxmlformats.org/officeDocument/2006/relationships/slide" Target="/ppt/slides/slide7.xml" Id="R42bd41e83fe9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2055e77d9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e25a96dda4c7c" /><Relationship Type="http://schemas.openxmlformats.org/officeDocument/2006/relationships/theme" Target="/ppt/slideMasters/theme/theme1.xml" Id="R9535647c220c48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e25a96dda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cb980f611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7923e9880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4ae59c6f143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469f41250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35be24644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b005f0fa44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025963ce49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PANDA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2 756 631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19 761 972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19 895 789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ARNE DAVANGER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LOCKERTSEN DAVANGER  –  49,4 %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Skarelien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81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967 496 413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PANDA AS</a:t>
            </a:r>
          </a:p>
        </p:txBody>
      </p:sp>
    </p:spTree>
  </p:cSld>
  <p:clrMapOvr>
    <a:masterClrMapping xmlns:a="http://schemas.openxmlformats.org/drawingml/2006/main"/>
  </p:clrMapOvr>
</p:sld>
</file>