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5d4f1fd6e94f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e27eea5a7341af"/>
  </p:sldMasterIdLst>
  <p:sldIdLst>
    <p:sldId xmlns:r="http://schemas.openxmlformats.org/officeDocument/2006/relationships" id="256" r:id="R5c4ebfa651ce41c9"/>
    <p:sldId xmlns:r="http://schemas.openxmlformats.org/officeDocument/2006/relationships" id="257" r:id="R43c3601100ac454a"/>
    <p:sldId xmlns:r="http://schemas.openxmlformats.org/officeDocument/2006/relationships" id="258" r:id="R30297d93660741b0"/>
    <p:sldId xmlns:r="http://schemas.openxmlformats.org/officeDocument/2006/relationships" id="259" r:id="R1a4686ed6f254aad"/>
    <p:sldId xmlns:r="http://schemas.openxmlformats.org/officeDocument/2006/relationships" id="260" r:id="R1e1d0bf22a1449af"/>
    <p:sldId xmlns:r="http://schemas.openxmlformats.org/officeDocument/2006/relationships" id="261" r:id="R87bc3f336ce1435d"/>
    <p:sldId xmlns:r="http://schemas.openxmlformats.org/officeDocument/2006/relationships" id="262" r:id="Rbf4aba90602a40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e27eea5a7341af" /><Relationship Type="http://schemas.openxmlformats.org/officeDocument/2006/relationships/slide" Target="/ppt/slides/slide1.xml" Id="R5c4ebfa651ce41c9" /><Relationship Type="http://schemas.openxmlformats.org/officeDocument/2006/relationships/slide" Target="/ppt/slides/slide2.xml" Id="R43c3601100ac454a" /><Relationship Type="http://schemas.openxmlformats.org/officeDocument/2006/relationships/slide" Target="/ppt/slides/slide3.xml" Id="R30297d93660741b0" /><Relationship Type="http://schemas.openxmlformats.org/officeDocument/2006/relationships/slide" Target="/ppt/slides/slide4.xml" Id="R1a4686ed6f254aad" /><Relationship Type="http://schemas.openxmlformats.org/officeDocument/2006/relationships/slide" Target="/ppt/slides/slide5.xml" Id="R1e1d0bf22a1449af" /><Relationship Type="http://schemas.openxmlformats.org/officeDocument/2006/relationships/slide" Target="/ppt/slides/slide6.xml" Id="R87bc3f336ce1435d" /><Relationship Type="http://schemas.openxmlformats.org/officeDocument/2006/relationships/slide" Target="/ppt/slides/slide7.xml" Id="Rbf4aba90602a40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e44bebaafe49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90ee422ac43e6" /><Relationship Type="http://schemas.openxmlformats.org/officeDocument/2006/relationships/theme" Target="/ppt/slideMasters/theme/theme1.xml" Id="R607263243d7446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990ee422ac43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7082d1be648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48e233a694e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a7e7b1eb84d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00f07e7ae48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abcbad27b4d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0d815c54e4a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35bbdcb9245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GARDEX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GARDEX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GARDEX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GARDEX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GARDEX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GARDEX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56 644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GARDEX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ASISSIS ADVICE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GARDEX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 Heftyes gate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967 238 643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GARDEX AS</a:t>
            </a:r>
          </a:p>
        </p:txBody>
      </p:sp>
    </p:spTree>
  </p:cSld>
  <p:clrMapOvr>
    <a:masterClrMapping xmlns:a="http://schemas.openxmlformats.org/drawingml/2006/main"/>
  </p:clrMapOvr>
</p:sld>
</file>