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80573d548b45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2f8db547c94c06"/>
  </p:sldMasterIdLst>
  <p:sldIdLst>
    <p:sldId xmlns:r="http://schemas.openxmlformats.org/officeDocument/2006/relationships" id="256" r:id="R5fcb0a1e5dc842a6"/>
    <p:sldId xmlns:r="http://schemas.openxmlformats.org/officeDocument/2006/relationships" id="257" r:id="R4c6e3de0c01246f6"/>
    <p:sldId xmlns:r="http://schemas.openxmlformats.org/officeDocument/2006/relationships" id="258" r:id="Rbd848647e22740ba"/>
    <p:sldId xmlns:r="http://schemas.openxmlformats.org/officeDocument/2006/relationships" id="259" r:id="Ra830e366dadf4145"/>
    <p:sldId xmlns:r="http://schemas.openxmlformats.org/officeDocument/2006/relationships" id="260" r:id="R91ea8453e31b412e"/>
    <p:sldId xmlns:r="http://schemas.openxmlformats.org/officeDocument/2006/relationships" id="261" r:id="R7e48503f80cc4cb0"/>
    <p:sldId xmlns:r="http://schemas.openxmlformats.org/officeDocument/2006/relationships" id="262" r:id="R7271b51890524f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2f8db547c94c06" /><Relationship Type="http://schemas.openxmlformats.org/officeDocument/2006/relationships/slide" Target="/ppt/slides/slide1.xml" Id="R5fcb0a1e5dc842a6" /><Relationship Type="http://schemas.openxmlformats.org/officeDocument/2006/relationships/slide" Target="/ppt/slides/slide2.xml" Id="R4c6e3de0c01246f6" /><Relationship Type="http://schemas.openxmlformats.org/officeDocument/2006/relationships/slide" Target="/ppt/slides/slide3.xml" Id="Rbd848647e22740ba" /><Relationship Type="http://schemas.openxmlformats.org/officeDocument/2006/relationships/slide" Target="/ppt/slides/slide4.xml" Id="Ra830e366dadf4145" /><Relationship Type="http://schemas.openxmlformats.org/officeDocument/2006/relationships/slide" Target="/ppt/slides/slide5.xml" Id="R91ea8453e31b412e" /><Relationship Type="http://schemas.openxmlformats.org/officeDocument/2006/relationships/slide" Target="/ppt/slides/slide6.xml" Id="R7e48503f80cc4cb0" /><Relationship Type="http://schemas.openxmlformats.org/officeDocument/2006/relationships/slide" Target="/ppt/slides/slide7.xml" Id="R7271b51890524f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65f5c1bbfa44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7b12930bf74128" /><Relationship Type="http://schemas.openxmlformats.org/officeDocument/2006/relationships/theme" Target="/ppt/slideMasters/theme/theme1.xml" Id="R90e61ed4134943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7b12930bf741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015ab3442143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7fbde46eaf43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8669705cd84c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d80721ce2b49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28507b609a4a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1316ba495a47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1ba99a9fac47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FOLLO ELEKTRISKE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FOLLO ELEKTRISKE AS ble etablert [år] og holder til i 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734 135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−424 152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−367 936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−150 441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256 453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SKUTERUD JØRN  –  85,0 %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TVEITNES OLAV RYTTER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Garderveien 230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1435 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94 10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post@folloelektriske.no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www.acdc.as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967 229 016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ELEKTRISKE AS</a:t>
            </a:r>
          </a:p>
        </p:txBody>
      </p:sp>
    </p:spTree>
  </p:cSld>
  <p:clrMapOvr>
    <a:masterClrMapping xmlns:a="http://schemas.openxmlformats.org/drawingml/2006/main"/>
  </p:clrMapOvr>
</p:sld>
</file>