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5c5c91218b4c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23c3e4655140ff"/>
  </p:sldMasterIdLst>
  <p:sldIdLst>
    <p:sldId xmlns:r="http://schemas.openxmlformats.org/officeDocument/2006/relationships" id="256" r:id="Rea1449c32e574a59"/>
    <p:sldId xmlns:r="http://schemas.openxmlformats.org/officeDocument/2006/relationships" id="257" r:id="R047d31606bec4120"/>
    <p:sldId xmlns:r="http://schemas.openxmlformats.org/officeDocument/2006/relationships" id="258" r:id="Ra3f405b115d6494b"/>
    <p:sldId xmlns:r="http://schemas.openxmlformats.org/officeDocument/2006/relationships" id="259" r:id="Rabb2690bbcb146c2"/>
    <p:sldId xmlns:r="http://schemas.openxmlformats.org/officeDocument/2006/relationships" id="260" r:id="R0327f463eca248fc"/>
    <p:sldId xmlns:r="http://schemas.openxmlformats.org/officeDocument/2006/relationships" id="261" r:id="R79e1f892670d4a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23c3e4655140ff" /><Relationship Type="http://schemas.openxmlformats.org/officeDocument/2006/relationships/slide" Target="/ppt/slides/slide1.xml" Id="Rea1449c32e574a59" /><Relationship Type="http://schemas.openxmlformats.org/officeDocument/2006/relationships/slide" Target="/ppt/slides/slide2.xml" Id="R047d31606bec4120" /><Relationship Type="http://schemas.openxmlformats.org/officeDocument/2006/relationships/slide" Target="/ppt/slides/slide3.xml" Id="Ra3f405b115d6494b" /><Relationship Type="http://schemas.openxmlformats.org/officeDocument/2006/relationships/slide" Target="/ppt/slides/slide4.xml" Id="Rabb2690bbcb146c2" /><Relationship Type="http://schemas.openxmlformats.org/officeDocument/2006/relationships/slide" Target="/ppt/slides/slide5.xml" Id="R0327f463eca248fc" /><Relationship Type="http://schemas.openxmlformats.org/officeDocument/2006/relationships/slide" Target="/ppt/slides/slide6.xml" Id="R79e1f892670d4a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61b9c3193645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cd6e15952426d" /><Relationship Type="http://schemas.openxmlformats.org/officeDocument/2006/relationships/theme" Target="/ppt/slideMasters/theme/theme1.xml" Id="R8564f94fba8340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acd6e1595242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51f481c9d4f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d8c09e6dd40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6cc9a17fc48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ed322cdab4a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1cd2820824f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64f2f47c14e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STATSAUTORISERT REVISOR KÅRE UFS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REVISOR KÅRE UFS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STATSAUTORISERT REVISOR KÅRE UFS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REVISOR KÅRE UFS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REVISOR KÅRE UFS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REVISOR KÅRE UFS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2 092 750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986 786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770 299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872 216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3 122 454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REVISOR KÅRE UFS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966 914 599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REVISOR KÅRE UFS AS</a:t>
            </a:r>
          </a:p>
        </p:txBody>
      </p:sp>
    </p:spTree>
  </p:cSld>
  <p:clrMapOvr>
    <a:masterClrMapping xmlns:a="http://schemas.openxmlformats.org/drawingml/2006/main"/>
  </p:clrMapOvr>
</p:sld>
</file>