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75130ae04c46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cc0ee10ff54474"/>
  </p:sldMasterIdLst>
  <p:sldIdLst>
    <p:sldId xmlns:r="http://schemas.openxmlformats.org/officeDocument/2006/relationships" id="256" r:id="Rf2cf92a6d6c54b88"/>
    <p:sldId xmlns:r="http://schemas.openxmlformats.org/officeDocument/2006/relationships" id="257" r:id="Ra4c4712ab72744f3"/>
    <p:sldId xmlns:r="http://schemas.openxmlformats.org/officeDocument/2006/relationships" id="258" r:id="R2ef6a97bcaf34b0e"/>
    <p:sldId xmlns:r="http://schemas.openxmlformats.org/officeDocument/2006/relationships" id="259" r:id="R7610d24ff6084b70"/>
    <p:sldId xmlns:r="http://schemas.openxmlformats.org/officeDocument/2006/relationships" id="260" r:id="Rfe15cbe856894b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cc0ee10ff54474" /><Relationship Type="http://schemas.openxmlformats.org/officeDocument/2006/relationships/slide" Target="/ppt/slides/slide1.xml" Id="Rf2cf92a6d6c54b88" /><Relationship Type="http://schemas.openxmlformats.org/officeDocument/2006/relationships/slide" Target="/ppt/slides/slide2.xml" Id="Ra4c4712ab72744f3" /><Relationship Type="http://schemas.openxmlformats.org/officeDocument/2006/relationships/slide" Target="/ppt/slides/slide3.xml" Id="R2ef6a97bcaf34b0e" /><Relationship Type="http://schemas.openxmlformats.org/officeDocument/2006/relationships/slide" Target="/ppt/slides/slide4.xml" Id="R7610d24ff6084b70" /><Relationship Type="http://schemas.openxmlformats.org/officeDocument/2006/relationships/slide" Target="/ppt/slides/slide5.xml" Id="Rfe15cbe856894b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dea0def30b46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b6a23a8d64188" /><Relationship Type="http://schemas.openxmlformats.org/officeDocument/2006/relationships/theme" Target="/ppt/slideMasters/theme/theme1.xml" Id="R7760c108e3324a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db6a23a8d641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00b49b958f46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ec282b38c847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1ae6309e694f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55fd0f7b4547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96706799024a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REDERIET ØKLAND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REDERIET ØKLAND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REDERIET ØKLAND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REDERIET ØKLAND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REDERIET ØKLAND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REDERIET ØKLAND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966 905 972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REDERIET ØKLAND AS</a:t>
            </a:r>
          </a:p>
        </p:txBody>
      </p:sp>
    </p:spTree>
  </p:cSld>
  <p:clrMapOvr>
    <a:masterClrMapping xmlns:a="http://schemas.openxmlformats.org/drawingml/2006/main"/>
  </p:clrMapOvr>
</p:sld>
</file>