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6883eef4a349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8d0001b6934722"/>
  </p:sldMasterIdLst>
  <p:sldIdLst>
    <p:sldId xmlns:r="http://schemas.openxmlformats.org/officeDocument/2006/relationships" id="256" r:id="Rc7d7152142764f25"/>
    <p:sldId xmlns:r="http://schemas.openxmlformats.org/officeDocument/2006/relationships" id="257" r:id="R62be4b63976a4cec"/>
    <p:sldId xmlns:r="http://schemas.openxmlformats.org/officeDocument/2006/relationships" id="258" r:id="Rb2c20bd6a460487f"/>
    <p:sldId xmlns:r="http://schemas.openxmlformats.org/officeDocument/2006/relationships" id="259" r:id="Rc2842f1ec0174be0"/>
    <p:sldId xmlns:r="http://schemas.openxmlformats.org/officeDocument/2006/relationships" id="260" r:id="R22dd4f02732e4f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8d0001b6934722" /><Relationship Type="http://schemas.openxmlformats.org/officeDocument/2006/relationships/slide" Target="/ppt/slides/slide1.xml" Id="Rc7d7152142764f25" /><Relationship Type="http://schemas.openxmlformats.org/officeDocument/2006/relationships/slide" Target="/ppt/slides/slide2.xml" Id="R62be4b63976a4cec" /><Relationship Type="http://schemas.openxmlformats.org/officeDocument/2006/relationships/slide" Target="/ppt/slides/slide3.xml" Id="Rb2c20bd6a460487f" /><Relationship Type="http://schemas.openxmlformats.org/officeDocument/2006/relationships/slide" Target="/ppt/slides/slide4.xml" Id="Rc2842f1ec0174be0" /><Relationship Type="http://schemas.openxmlformats.org/officeDocument/2006/relationships/slide" Target="/ppt/slides/slide5.xml" Id="R22dd4f02732e4f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4c62ab1bc34e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487805a33415b" /><Relationship Type="http://schemas.openxmlformats.org/officeDocument/2006/relationships/theme" Target="/ppt/slideMasters/theme/theme1.xml" Id="R80ed91e7311e44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d487805a3341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ab6596b4c4c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2e07108d34f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0843c0ec648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7dcbe27c649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192b494604f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GALVAN FORSØLVING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GALVAN FORSØLVING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GALVAN FORSØLVING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GALVAN FORSØLVING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GALVAN FORSØLVING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GALVAN FORSØLVING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966 735 139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GALVAN FORSØLVING AS</a:t>
            </a:r>
          </a:p>
        </p:txBody>
      </p:sp>
    </p:spTree>
  </p:cSld>
  <p:clrMapOvr>
    <a:masterClrMapping xmlns:a="http://schemas.openxmlformats.org/drawingml/2006/main"/>
  </p:clrMapOvr>
</p:sld>
</file>