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42d8b3d93546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ab1be7ce9d46ad"/>
  </p:sldMasterIdLst>
  <p:sldIdLst>
    <p:sldId xmlns:r="http://schemas.openxmlformats.org/officeDocument/2006/relationships" id="256" r:id="R5cbcc66d16ee4863"/>
    <p:sldId xmlns:r="http://schemas.openxmlformats.org/officeDocument/2006/relationships" id="257" r:id="R6e75e1d1d4a44ba8"/>
    <p:sldId xmlns:r="http://schemas.openxmlformats.org/officeDocument/2006/relationships" id="258" r:id="R2784ffd24b3a4194"/>
    <p:sldId xmlns:r="http://schemas.openxmlformats.org/officeDocument/2006/relationships" id="259" r:id="Rdec8516ca1af4c7e"/>
    <p:sldId xmlns:r="http://schemas.openxmlformats.org/officeDocument/2006/relationships" id="260" r:id="R593c68c8eba2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b1be7ce9d46ad" /><Relationship Type="http://schemas.openxmlformats.org/officeDocument/2006/relationships/slide" Target="/ppt/slides/slide1.xml" Id="R5cbcc66d16ee4863" /><Relationship Type="http://schemas.openxmlformats.org/officeDocument/2006/relationships/slide" Target="/ppt/slides/slide2.xml" Id="R6e75e1d1d4a44ba8" /><Relationship Type="http://schemas.openxmlformats.org/officeDocument/2006/relationships/slide" Target="/ppt/slides/slide3.xml" Id="R2784ffd24b3a4194" /><Relationship Type="http://schemas.openxmlformats.org/officeDocument/2006/relationships/slide" Target="/ppt/slides/slide4.xml" Id="Rdec8516ca1af4c7e" /><Relationship Type="http://schemas.openxmlformats.org/officeDocument/2006/relationships/slide" Target="/ppt/slides/slide5.xml" Id="R593c68c8eba2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81a261674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8fcd590264671" /><Relationship Type="http://schemas.openxmlformats.org/officeDocument/2006/relationships/theme" Target="/ppt/slideMasters/theme/theme1.xml" Id="R396a341344b4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8fcd5902646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28450c1cc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9344268da44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d4fc73298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b61446cd8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237a36b80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NFI QUALITY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NFI 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NFI QUALITY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NFI 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NFI 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NFI QUALITY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965 878 734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NFI QUALITY AS</a:t>
            </a:r>
          </a:p>
        </p:txBody>
      </p:sp>
    </p:spTree>
  </p:cSld>
  <p:clrMapOvr>
    <a:masterClrMapping xmlns:a="http://schemas.openxmlformats.org/drawingml/2006/main"/>
  </p:clrMapOvr>
</p:sld>
</file>