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33bf897c1f47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ffcc62d4034f81"/>
  </p:sldMasterIdLst>
  <p:sldIdLst>
    <p:sldId xmlns:r="http://schemas.openxmlformats.org/officeDocument/2006/relationships" id="256" r:id="Rcee182c31a2b4128"/>
    <p:sldId xmlns:r="http://schemas.openxmlformats.org/officeDocument/2006/relationships" id="257" r:id="R83cbe80144574cab"/>
    <p:sldId xmlns:r="http://schemas.openxmlformats.org/officeDocument/2006/relationships" id="258" r:id="R87823353bbc4488e"/>
    <p:sldId xmlns:r="http://schemas.openxmlformats.org/officeDocument/2006/relationships" id="259" r:id="R419d9654660c40ea"/>
    <p:sldId xmlns:r="http://schemas.openxmlformats.org/officeDocument/2006/relationships" id="260" r:id="R66fbfbcdd89c46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ffcc62d4034f81" /><Relationship Type="http://schemas.openxmlformats.org/officeDocument/2006/relationships/slide" Target="/ppt/slides/slide1.xml" Id="Rcee182c31a2b4128" /><Relationship Type="http://schemas.openxmlformats.org/officeDocument/2006/relationships/slide" Target="/ppt/slides/slide2.xml" Id="R83cbe80144574cab" /><Relationship Type="http://schemas.openxmlformats.org/officeDocument/2006/relationships/slide" Target="/ppt/slides/slide3.xml" Id="R87823353bbc4488e" /><Relationship Type="http://schemas.openxmlformats.org/officeDocument/2006/relationships/slide" Target="/ppt/slides/slide4.xml" Id="R419d9654660c40ea" /><Relationship Type="http://schemas.openxmlformats.org/officeDocument/2006/relationships/slide" Target="/ppt/slides/slide5.xml" Id="R66fbfbcdd89c46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4d91469f854d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f90db399c47fd" /><Relationship Type="http://schemas.openxmlformats.org/officeDocument/2006/relationships/theme" Target="/ppt/slideMasters/theme/theme1.xml" Id="R3e50c02ba8dc45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ef90db399c47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11e421cb748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79c9a1d2d4d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e32bd17b74d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69ced83ef42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9d6c0c8364d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LANDVIK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LANDVIK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965 867 341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LANDVIK BYGG AS</a:t>
            </a:r>
          </a:p>
        </p:txBody>
      </p:sp>
    </p:spTree>
  </p:cSld>
  <p:clrMapOvr>
    <a:masterClrMapping xmlns:a="http://schemas.openxmlformats.org/drawingml/2006/main"/>
  </p:clrMapOvr>
</p:sld>
</file>