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87844bdf2b4d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1d6dab18e54e75"/>
  </p:sldMasterIdLst>
  <p:sldIdLst>
    <p:sldId xmlns:r="http://schemas.openxmlformats.org/officeDocument/2006/relationships" id="256" r:id="Rfac1142bcf2f4611"/>
    <p:sldId xmlns:r="http://schemas.openxmlformats.org/officeDocument/2006/relationships" id="257" r:id="Rb756344a95454a74"/>
    <p:sldId xmlns:r="http://schemas.openxmlformats.org/officeDocument/2006/relationships" id="258" r:id="Rf350967a31dc4615"/>
    <p:sldId xmlns:r="http://schemas.openxmlformats.org/officeDocument/2006/relationships" id="259" r:id="Ra49e5d29c6864348"/>
    <p:sldId xmlns:r="http://schemas.openxmlformats.org/officeDocument/2006/relationships" id="260" r:id="Rbcb3fd8a9d88436d"/>
    <p:sldId xmlns:r="http://schemas.openxmlformats.org/officeDocument/2006/relationships" id="261" r:id="Rcbf4d0036be6469e"/>
    <p:sldId xmlns:r="http://schemas.openxmlformats.org/officeDocument/2006/relationships" id="262" r:id="R169eec3d322e40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d6dab18e54e75" /><Relationship Type="http://schemas.openxmlformats.org/officeDocument/2006/relationships/slide" Target="/ppt/slides/slide1.xml" Id="Rfac1142bcf2f4611" /><Relationship Type="http://schemas.openxmlformats.org/officeDocument/2006/relationships/slide" Target="/ppt/slides/slide2.xml" Id="Rb756344a95454a74" /><Relationship Type="http://schemas.openxmlformats.org/officeDocument/2006/relationships/slide" Target="/ppt/slides/slide3.xml" Id="Rf350967a31dc4615" /><Relationship Type="http://schemas.openxmlformats.org/officeDocument/2006/relationships/slide" Target="/ppt/slides/slide4.xml" Id="Ra49e5d29c6864348" /><Relationship Type="http://schemas.openxmlformats.org/officeDocument/2006/relationships/slide" Target="/ppt/slides/slide5.xml" Id="Rbcb3fd8a9d88436d" /><Relationship Type="http://schemas.openxmlformats.org/officeDocument/2006/relationships/slide" Target="/ppt/slides/slide6.xml" Id="Rcbf4d0036be6469e" /><Relationship Type="http://schemas.openxmlformats.org/officeDocument/2006/relationships/slide" Target="/ppt/slides/slide7.xml" Id="R169eec3d322e40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554f17b97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436673dc04d7a" /><Relationship Type="http://schemas.openxmlformats.org/officeDocument/2006/relationships/theme" Target="/ppt/slideMasters/theme/theme1.xml" Id="Rc2babb92cd374b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5436673dc04d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84d1378c0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905c88f9147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e5cf7fbed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0f2b95305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16758295e42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615ad5f4341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a625e82f74f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STRANDTORGET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1 841 317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3 207 728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17 070 253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25 114 661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 HEMING ERLING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 MADS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Borgundvågvegen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965 833 102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