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cd40d8393e3448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4942e9383024305"/>
  </p:sldMasterIdLst>
  <p:sldIdLst>
    <p:sldId xmlns:r="http://schemas.openxmlformats.org/officeDocument/2006/relationships" id="256" r:id="Rfd9a9b58e7854663"/>
    <p:sldId xmlns:r="http://schemas.openxmlformats.org/officeDocument/2006/relationships" id="257" r:id="R1fc036dcd2e947ae"/>
    <p:sldId xmlns:r="http://schemas.openxmlformats.org/officeDocument/2006/relationships" id="258" r:id="Ra954edc0dd914cdd"/>
    <p:sldId xmlns:r="http://schemas.openxmlformats.org/officeDocument/2006/relationships" id="259" r:id="R0f33865c0a084dcc"/>
    <p:sldId xmlns:r="http://schemas.openxmlformats.org/officeDocument/2006/relationships" id="260" r:id="R88634a042e2741fe"/>
    <p:sldId xmlns:r="http://schemas.openxmlformats.org/officeDocument/2006/relationships" id="261" r:id="R84a85ac7293b488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4942e9383024305" /><Relationship Type="http://schemas.openxmlformats.org/officeDocument/2006/relationships/slide" Target="/ppt/slides/slide1.xml" Id="Rfd9a9b58e7854663" /><Relationship Type="http://schemas.openxmlformats.org/officeDocument/2006/relationships/slide" Target="/ppt/slides/slide2.xml" Id="R1fc036dcd2e947ae" /><Relationship Type="http://schemas.openxmlformats.org/officeDocument/2006/relationships/slide" Target="/ppt/slides/slide3.xml" Id="Ra954edc0dd914cdd" /><Relationship Type="http://schemas.openxmlformats.org/officeDocument/2006/relationships/slide" Target="/ppt/slides/slide4.xml" Id="R0f33865c0a084dcc" /><Relationship Type="http://schemas.openxmlformats.org/officeDocument/2006/relationships/slide" Target="/ppt/slides/slide5.xml" Id="R88634a042e2741fe" /><Relationship Type="http://schemas.openxmlformats.org/officeDocument/2006/relationships/slide" Target="/ppt/slides/slide6.xml" Id="R84a85ac7293b488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40ad5a008cf417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843764dad7473b" /><Relationship Type="http://schemas.openxmlformats.org/officeDocument/2006/relationships/theme" Target="/ppt/slideMasters/theme/theme1.xml" Id="R4da95122b6dd45f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7843764dad7473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f5d8c46a9c453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ba7ee3836b422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de14e8ed31426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bea8de3296472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3dd73beb854cc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0e6998b5564d1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RAKON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RAKON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RAKON EIENDOM AS ble etablert [år] og holder til i Jakobsli.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RAKON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RAKON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RAKON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−96 902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1 230 115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36 044 658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36 048 770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RAKON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Stokkåsen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7059 Jakobsli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72 84 78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haarstein@hotmail.com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965 734 236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RAKON EIENDOM AS</a:t>
            </a:r>
          </a:p>
        </p:txBody>
      </p:sp>
    </p:spTree>
  </p:cSld>
  <p:clrMapOvr>
    <a:masterClrMapping xmlns:a="http://schemas.openxmlformats.org/drawingml/2006/main"/>
  </p:clrMapOvr>
</p:sld>
</file>