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fe1429877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81c0058014712"/>
  </p:sldMasterIdLst>
  <p:sldIdLst>
    <p:sldId xmlns:r="http://schemas.openxmlformats.org/officeDocument/2006/relationships" id="256" r:id="Ra992081fdf5f4650"/>
    <p:sldId xmlns:r="http://schemas.openxmlformats.org/officeDocument/2006/relationships" id="257" r:id="Re1a62d6810d74db6"/>
    <p:sldId xmlns:r="http://schemas.openxmlformats.org/officeDocument/2006/relationships" id="258" r:id="R932966d50efa4c94"/>
    <p:sldId xmlns:r="http://schemas.openxmlformats.org/officeDocument/2006/relationships" id="259" r:id="Rbe7cdd8958d04870"/>
    <p:sldId xmlns:r="http://schemas.openxmlformats.org/officeDocument/2006/relationships" id="260" r:id="R4ed0ae2fe77948e1"/>
    <p:sldId xmlns:r="http://schemas.openxmlformats.org/officeDocument/2006/relationships" id="261" r:id="Rc545c8ac5a754739"/>
    <p:sldId xmlns:r="http://schemas.openxmlformats.org/officeDocument/2006/relationships" id="262" r:id="R3b221779f1d04b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81c0058014712" /><Relationship Type="http://schemas.openxmlformats.org/officeDocument/2006/relationships/slide" Target="/ppt/slides/slide1.xml" Id="Ra992081fdf5f4650" /><Relationship Type="http://schemas.openxmlformats.org/officeDocument/2006/relationships/slide" Target="/ppt/slides/slide2.xml" Id="Re1a62d6810d74db6" /><Relationship Type="http://schemas.openxmlformats.org/officeDocument/2006/relationships/slide" Target="/ppt/slides/slide3.xml" Id="R932966d50efa4c94" /><Relationship Type="http://schemas.openxmlformats.org/officeDocument/2006/relationships/slide" Target="/ppt/slides/slide4.xml" Id="Rbe7cdd8958d04870" /><Relationship Type="http://schemas.openxmlformats.org/officeDocument/2006/relationships/slide" Target="/ppt/slides/slide5.xml" Id="R4ed0ae2fe77948e1" /><Relationship Type="http://schemas.openxmlformats.org/officeDocument/2006/relationships/slide" Target="/ppt/slides/slide6.xml" Id="Rc545c8ac5a754739" /><Relationship Type="http://schemas.openxmlformats.org/officeDocument/2006/relationships/slide" Target="/ppt/slides/slide7.xml" Id="R3b221779f1d04b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1eb071fda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3f6a48da44f70" /><Relationship Type="http://schemas.openxmlformats.org/officeDocument/2006/relationships/theme" Target="/ppt/slideMasters/theme/theme1.xml" Id="R855159aae3f4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3f6a48da4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869ca16b1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3866147ff4e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c82a0873c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7221c2977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7be1d8fb14e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bb4f776984d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3e54b250e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KVIKK SKATEC HELGELAND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KVIKK SKATEC HELGELAND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1 056 760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5 762 057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KVIKK RENHOLD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965 724 192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 SKATEC HELGELAND AS</a:t>
            </a:r>
          </a:p>
        </p:txBody>
      </p:sp>
    </p:spTree>
  </p:cSld>
  <p:clrMapOvr>
    <a:masterClrMapping xmlns:a="http://schemas.openxmlformats.org/drawingml/2006/main"/>
  </p:clrMapOvr>
</p:sld>
</file>