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283b2ca5644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e431f91ba44f22"/>
  </p:sldMasterIdLst>
  <p:sldIdLst>
    <p:sldId xmlns:r="http://schemas.openxmlformats.org/officeDocument/2006/relationships" id="256" r:id="R3ca21a7d982b4b5b"/>
    <p:sldId xmlns:r="http://schemas.openxmlformats.org/officeDocument/2006/relationships" id="257" r:id="R424ad4258a5542db"/>
    <p:sldId xmlns:r="http://schemas.openxmlformats.org/officeDocument/2006/relationships" id="258" r:id="R08d173e0d3be4126"/>
    <p:sldId xmlns:r="http://schemas.openxmlformats.org/officeDocument/2006/relationships" id="259" r:id="R92b5ef030d364ead"/>
    <p:sldId xmlns:r="http://schemas.openxmlformats.org/officeDocument/2006/relationships" id="260" r:id="R291dbaa7d997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431f91ba44f22" /><Relationship Type="http://schemas.openxmlformats.org/officeDocument/2006/relationships/slide" Target="/ppt/slides/slide1.xml" Id="R3ca21a7d982b4b5b" /><Relationship Type="http://schemas.openxmlformats.org/officeDocument/2006/relationships/slide" Target="/ppt/slides/slide2.xml" Id="R424ad4258a5542db" /><Relationship Type="http://schemas.openxmlformats.org/officeDocument/2006/relationships/slide" Target="/ppt/slides/slide3.xml" Id="R08d173e0d3be4126" /><Relationship Type="http://schemas.openxmlformats.org/officeDocument/2006/relationships/slide" Target="/ppt/slides/slide4.xml" Id="R92b5ef030d364ead" /><Relationship Type="http://schemas.openxmlformats.org/officeDocument/2006/relationships/slide" Target="/ppt/slides/slide5.xml" Id="R291dbaa7d997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1360d9b93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c2984cec46e5" /><Relationship Type="http://schemas.openxmlformats.org/officeDocument/2006/relationships/theme" Target="/ppt/slideMasters/theme/theme1.xml" Id="Re20e246d2012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dc2984cec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f7f1e72ae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c37cc0626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7288e76e2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19477a0b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dc4b10d043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