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0b6f78bd794e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a6fa39acf249aa"/>
  </p:sldMasterIdLst>
  <p:sldIdLst>
    <p:sldId xmlns:r="http://schemas.openxmlformats.org/officeDocument/2006/relationships" id="256" r:id="R08aca3f574e04839"/>
    <p:sldId xmlns:r="http://schemas.openxmlformats.org/officeDocument/2006/relationships" id="257" r:id="R501234f4bcb845ca"/>
    <p:sldId xmlns:r="http://schemas.openxmlformats.org/officeDocument/2006/relationships" id="258" r:id="R9bd92e2de7e84df3"/>
    <p:sldId xmlns:r="http://schemas.openxmlformats.org/officeDocument/2006/relationships" id="259" r:id="R9904b57d796e4e49"/>
    <p:sldId xmlns:r="http://schemas.openxmlformats.org/officeDocument/2006/relationships" id="260" r:id="R37916f4e42ff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6fa39acf249aa" /><Relationship Type="http://schemas.openxmlformats.org/officeDocument/2006/relationships/slide" Target="/ppt/slides/slide1.xml" Id="R08aca3f574e04839" /><Relationship Type="http://schemas.openxmlformats.org/officeDocument/2006/relationships/slide" Target="/ppt/slides/slide2.xml" Id="R501234f4bcb845ca" /><Relationship Type="http://schemas.openxmlformats.org/officeDocument/2006/relationships/slide" Target="/ppt/slides/slide3.xml" Id="R9bd92e2de7e84df3" /><Relationship Type="http://schemas.openxmlformats.org/officeDocument/2006/relationships/slide" Target="/ppt/slides/slide4.xml" Id="R9904b57d796e4e49" /><Relationship Type="http://schemas.openxmlformats.org/officeDocument/2006/relationships/slide" Target="/ppt/slides/slide5.xml" Id="R37916f4e42ff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1af7a87af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cce45911f41fc" /><Relationship Type="http://schemas.openxmlformats.org/officeDocument/2006/relationships/theme" Target="/ppt/slideMasters/theme/theme1.xml" Id="R255a67fbe4f6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cce45911f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45380ce1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4f6ce7e97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8db1efea8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97af342bd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e5e9e595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BIL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BIL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BIL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BIL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BIL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BIL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965 696 458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BIL EIENDOM AS</a:t>
            </a:r>
          </a:p>
        </p:txBody>
      </p:sp>
    </p:spTree>
  </p:cSld>
  <p:clrMapOvr>
    <a:masterClrMapping xmlns:a="http://schemas.openxmlformats.org/drawingml/2006/main"/>
  </p:clrMapOvr>
</p:sld>
</file>