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935d97f36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03d46960f4527"/>
  </p:sldMasterIdLst>
  <p:sldIdLst>
    <p:sldId xmlns:r="http://schemas.openxmlformats.org/officeDocument/2006/relationships" id="256" r:id="R3fa8dda5628c493c"/>
    <p:sldId xmlns:r="http://schemas.openxmlformats.org/officeDocument/2006/relationships" id="257" r:id="R4fe5043648214f2f"/>
    <p:sldId xmlns:r="http://schemas.openxmlformats.org/officeDocument/2006/relationships" id="258" r:id="Rf75e3bd87d304965"/>
    <p:sldId xmlns:r="http://schemas.openxmlformats.org/officeDocument/2006/relationships" id="259" r:id="R8447a8101ca64b1b"/>
    <p:sldId xmlns:r="http://schemas.openxmlformats.org/officeDocument/2006/relationships" id="260" r:id="R27ab4fe8bd1c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03d46960f4527" /><Relationship Type="http://schemas.openxmlformats.org/officeDocument/2006/relationships/slide" Target="/ppt/slides/slide1.xml" Id="R3fa8dda5628c493c" /><Relationship Type="http://schemas.openxmlformats.org/officeDocument/2006/relationships/slide" Target="/ppt/slides/slide2.xml" Id="R4fe5043648214f2f" /><Relationship Type="http://schemas.openxmlformats.org/officeDocument/2006/relationships/slide" Target="/ppt/slides/slide3.xml" Id="Rf75e3bd87d304965" /><Relationship Type="http://schemas.openxmlformats.org/officeDocument/2006/relationships/slide" Target="/ppt/slides/slide4.xml" Id="R8447a8101ca64b1b" /><Relationship Type="http://schemas.openxmlformats.org/officeDocument/2006/relationships/slide" Target="/ppt/slides/slide5.xml" Id="R27ab4fe8bd1c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e0db1edba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f543b5bf4bdd" /><Relationship Type="http://schemas.openxmlformats.org/officeDocument/2006/relationships/theme" Target="/ppt/slideMasters/theme/theme1.xml" Id="Rc3b9807dff45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7f543b5bf4b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c451bacb1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9716cb32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fc8a6acd7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e7640caa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cbf879e88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MULTIMAL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MULTIMAL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965 497 366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MULTIMAL CONSULT AS</a:t>
            </a:r>
          </a:p>
        </p:txBody>
      </p:sp>
    </p:spTree>
  </p:cSld>
  <p:clrMapOvr>
    <a:masterClrMapping xmlns:a="http://schemas.openxmlformats.org/drawingml/2006/main"/>
  </p:clrMapOvr>
</p:sld>
</file>