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7ad0a39cfd45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ba60cebcb84cc9"/>
  </p:sldMasterIdLst>
  <p:sldIdLst>
    <p:sldId xmlns:r="http://schemas.openxmlformats.org/officeDocument/2006/relationships" id="256" r:id="R714681e340af46c1"/>
    <p:sldId xmlns:r="http://schemas.openxmlformats.org/officeDocument/2006/relationships" id="257" r:id="Rb5adc7d98cd9438f"/>
    <p:sldId xmlns:r="http://schemas.openxmlformats.org/officeDocument/2006/relationships" id="258" r:id="R79b8fc9b15b3419a"/>
    <p:sldId xmlns:r="http://schemas.openxmlformats.org/officeDocument/2006/relationships" id="259" r:id="R5c705bf652774768"/>
    <p:sldId xmlns:r="http://schemas.openxmlformats.org/officeDocument/2006/relationships" id="260" r:id="R3039e808b48b4372"/>
    <p:sldId xmlns:r="http://schemas.openxmlformats.org/officeDocument/2006/relationships" id="261" r:id="R1f0b1735d4324ec1"/>
    <p:sldId xmlns:r="http://schemas.openxmlformats.org/officeDocument/2006/relationships" id="262" r:id="R04447209c8da47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a60cebcb84cc9" /><Relationship Type="http://schemas.openxmlformats.org/officeDocument/2006/relationships/slide" Target="/ppt/slides/slide1.xml" Id="R714681e340af46c1" /><Relationship Type="http://schemas.openxmlformats.org/officeDocument/2006/relationships/slide" Target="/ppt/slides/slide2.xml" Id="Rb5adc7d98cd9438f" /><Relationship Type="http://schemas.openxmlformats.org/officeDocument/2006/relationships/slide" Target="/ppt/slides/slide3.xml" Id="R79b8fc9b15b3419a" /><Relationship Type="http://schemas.openxmlformats.org/officeDocument/2006/relationships/slide" Target="/ppt/slides/slide4.xml" Id="R5c705bf652774768" /><Relationship Type="http://schemas.openxmlformats.org/officeDocument/2006/relationships/slide" Target="/ppt/slides/slide5.xml" Id="R3039e808b48b4372" /><Relationship Type="http://schemas.openxmlformats.org/officeDocument/2006/relationships/slide" Target="/ppt/slides/slide6.xml" Id="R1f0b1735d4324ec1" /><Relationship Type="http://schemas.openxmlformats.org/officeDocument/2006/relationships/slide" Target="/ppt/slides/slide7.xml" Id="R04447209c8da47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cdb22b5574d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978d5bd444540" /><Relationship Type="http://schemas.openxmlformats.org/officeDocument/2006/relationships/theme" Target="/ppt/slideMasters/theme/theme1.xml" Id="R6cbf3f3cef8c4b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4978d5bd4445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b86e0a7344e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c8dff0c7e41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e51c6bfcd43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96d48fd6d49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2fa8155e146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33587e4254e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9585b529348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VECO METALL OG 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VECO METALL OG ENERGI AS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416 037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−469 702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1 694 331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1 797 616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MASDALEN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Espevikveien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965 263 241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VECO METALL OG ENERGI AS</a:t>
            </a:r>
          </a:p>
        </p:txBody>
      </p:sp>
    </p:spTree>
  </p:cSld>
  <p:clrMapOvr>
    <a:masterClrMapping xmlns:a="http://schemas.openxmlformats.org/drawingml/2006/main"/>
  </p:clrMapOvr>
</p:sld>
</file>