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25b5d7834041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90b4aeb8ba4b37"/>
  </p:sldMasterIdLst>
  <p:sldIdLst>
    <p:sldId xmlns:r="http://schemas.openxmlformats.org/officeDocument/2006/relationships" id="256" r:id="R6bd3a1240b024975"/>
    <p:sldId xmlns:r="http://schemas.openxmlformats.org/officeDocument/2006/relationships" id="257" r:id="R561e5d33f4bd4487"/>
    <p:sldId xmlns:r="http://schemas.openxmlformats.org/officeDocument/2006/relationships" id="258" r:id="Rd23dbf5268fd48fc"/>
    <p:sldId xmlns:r="http://schemas.openxmlformats.org/officeDocument/2006/relationships" id="259" r:id="Rbcf9ef00a89b4cf2"/>
    <p:sldId xmlns:r="http://schemas.openxmlformats.org/officeDocument/2006/relationships" id="260" r:id="R1d0563bb0c2b4df6"/>
    <p:sldId xmlns:r="http://schemas.openxmlformats.org/officeDocument/2006/relationships" id="261" r:id="R7953366b780c4e81"/>
    <p:sldId xmlns:r="http://schemas.openxmlformats.org/officeDocument/2006/relationships" id="262" r:id="Rf6f1bc5ee5744e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0b4aeb8ba4b37" /><Relationship Type="http://schemas.openxmlformats.org/officeDocument/2006/relationships/slide" Target="/ppt/slides/slide1.xml" Id="R6bd3a1240b024975" /><Relationship Type="http://schemas.openxmlformats.org/officeDocument/2006/relationships/slide" Target="/ppt/slides/slide2.xml" Id="R561e5d33f4bd4487" /><Relationship Type="http://schemas.openxmlformats.org/officeDocument/2006/relationships/slide" Target="/ppt/slides/slide3.xml" Id="Rd23dbf5268fd48fc" /><Relationship Type="http://schemas.openxmlformats.org/officeDocument/2006/relationships/slide" Target="/ppt/slides/slide4.xml" Id="Rbcf9ef00a89b4cf2" /><Relationship Type="http://schemas.openxmlformats.org/officeDocument/2006/relationships/slide" Target="/ppt/slides/slide5.xml" Id="R1d0563bb0c2b4df6" /><Relationship Type="http://schemas.openxmlformats.org/officeDocument/2006/relationships/slide" Target="/ppt/slides/slide6.xml" Id="R7953366b780c4e81" /><Relationship Type="http://schemas.openxmlformats.org/officeDocument/2006/relationships/slide" Target="/ppt/slides/slide7.xml" Id="Rf6f1bc5ee5744e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bdb03f42624f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2ee209c97455f" /><Relationship Type="http://schemas.openxmlformats.org/officeDocument/2006/relationships/theme" Target="/ppt/slideMasters/theme/theme1.xml" Id="R8d5b2beda8a041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52ee209c9745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8ceb3c19e45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4ff056d6145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2b98aa91145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523b3f28941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7b012ed6441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09600d76b4f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202cd472e4d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EIGEDOM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5 566 994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410 156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−545 967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6 335 026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27 484 002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AAS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Uttrågata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5700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965 212 841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EIGEDOM AS</a:t>
            </a:r>
          </a:p>
        </p:txBody>
      </p:sp>
    </p:spTree>
  </p:cSld>
  <p:clrMapOvr>
    <a:masterClrMapping xmlns:a="http://schemas.openxmlformats.org/drawingml/2006/main"/>
  </p:clrMapOvr>
</p:sld>
</file>