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3db43f088b42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eeba7ce8b9486b"/>
  </p:sldMasterIdLst>
  <p:sldIdLst>
    <p:sldId xmlns:r="http://schemas.openxmlformats.org/officeDocument/2006/relationships" id="256" r:id="R67a357f44d224ddb"/>
    <p:sldId xmlns:r="http://schemas.openxmlformats.org/officeDocument/2006/relationships" id="257" r:id="R6d3911fefc27409f"/>
    <p:sldId xmlns:r="http://schemas.openxmlformats.org/officeDocument/2006/relationships" id="258" r:id="R55428ecb54a24aa2"/>
    <p:sldId xmlns:r="http://schemas.openxmlformats.org/officeDocument/2006/relationships" id="259" r:id="R154a702c0a544321"/>
    <p:sldId xmlns:r="http://schemas.openxmlformats.org/officeDocument/2006/relationships" id="260" r:id="Rd1e81bdd161541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eba7ce8b9486b" /><Relationship Type="http://schemas.openxmlformats.org/officeDocument/2006/relationships/slide" Target="/ppt/slides/slide1.xml" Id="R67a357f44d224ddb" /><Relationship Type="http://schemas.openxmlformats.org/officeDocument/2006/relationships/slide" Target="/ppt/slides/slide2.xml" Id="R6d3911fefc27409f" /><Relationship Type="http://schemas.openxmlformats.org/officeDocument/2006/relationships/slide" Target="/ppt/slides/slide3.xml" Id="R55428ecb54a24aa2" /><Relationship Type="http://schemas.openxmlformats.org/officeDocument/2006/relationships/slide" Target="/ppt/slides/slide4.xml" Id="R154a702c0a544321" /><Relationship Type="http://schemas.openxmlformats.org/officeDocument/2006/relationships/slide" Target="/ppt/slides/slide5.xml" Id="Rd1e81bdd161541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beecc20e549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015b3401147e5" /><Relationship Type="http://schemas.openxmlformats.org/officeDocument/2006/relationships/theme" Target="/ppt/slideMasters/theme/theme1.xml" Id="R9cce672844654c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c015b34011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aae3ad28449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27bf166d14c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bca2ef78c4f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57c5335c442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ba6d8682642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LAVPRIS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LAVPRIS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965 076 247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LAVPRIS AS</a:t>
            </a:r>
          </a:p>
        </p:txBody>
      </p:sp>
    </p:spTree>
  </p:cSld>
  <p:clrMapOvr>
    <a:masterClrMapping xmlns:a="http://schemas.openxmlformats.org/drawingml/2006/main"/>
  </p:clrMapOvr>
</p:sld>
</file>