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63a60fc58d4b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4ddca315ff48d6"/>
  </p:sldMasterIdLst>
  <p:sldIdLst>
    <p:sldId xmlns:r="http://schemas.openxmlformats.org/officeDocument/2006/relationships" id="256" r:id="R87dc9fe28e9a4151"/>
    <p:sldId xmlns:r="http://schemas.openxmlformats.org/officeDocument/2006/relationships" id="257" r:id="Rf6699cbd742d4ef4"/>
    <p:sldId xmlns:r="http://schemas.openxmlformats.org/officeDocument/2006/relationships" id="258" r:id="Rcba1d3ed6eef4007"/>
    <p:sldId xmlns:r="http://schemas.openxmlformats.org/officeDocument/2006/relationships" id="259" r:id="Ra867ee16dd7e48e1"/>
    <p:sldId xmlns:r="http://schemas.openxmlformats.org/officeDocument/2006/relationships" id="260" r:id="R82b6abfc3fe244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4ddca315ff48d6" /><Relationship Type="http://schemas.openxmlformats.org/officeDocument/2006/relationships/slide" Target="/ppt/slides/slide1.xml" Id="R87dc9fe28e9a4151" /><Relationship Type="http://schemas.openxmlformats.org/officeDocument/2006/relationships/slide" Target="/ppt/slides/slide2.xml" Id="Rf6699cbd742d4ef4" /><Relationship Type="http://schemas.openxmlformats.org/officeDocument/2006/relationships/slide" Target="/ppt/slides/slide3.xml" Id="Rcba1d3ed6eef4007" /><Relationship Type="http://schemas.openxmlformats.org/officeDocument/2006/relationships/slide" Target="/ppt/slides/slide4.xml" Id="Ra867ee16dd7e48e1" /><Relationship Type="http://schemas.openxmlformats.org/officeDocument/2006/relationships/slide" Target="/ppt/slides/slide5.xml" Id="R82b6abfc3fe244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dc8fb3b41543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f21f784fa349e5" /><Relationship Type="http://schemas.openxmlformats.org/officeDocument/2006/relationships/theme" Target="/ppt/slideMasters/theme/theme1.xml" Id="R1f1a4204a1f04c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f21f784fa349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c8ed51830c45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dd680891514b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a2bbb8c9c44e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60d612caac48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9c726b4f0843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OPPDAL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OPPDAL KOMMUNE ble etablert [år] og holder til i Oppdal.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Inge Krokanns veg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7340 Oppdal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40 10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post@oppdal.kommune.no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www.oppdal.kommune.no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964 983 003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OPPDAL KOMMUNE</a:t>
            </a:r>
          </a:p>
        </p:txBody>
      </p:sp>
    </p:spTree>
  </p:cSld>
  <p:clrMapOvr>
    <a:masterClrMapping xmlns:a="http://schemas.openxmlformats.org/drawingml/2006/main"/>
  </p:clrMapOvr>
</p:sld>
</file>