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f0bbe1e9944e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1402805d8e4ee6"/>
  </p:sldMasterIdLst>
  <p:sldIdLst>
    <p:sldId xmlns:r="http://schemas.openxmlformats.org/officeDocument/2006/relationships" id="256" r:id="R76b1465de4b249b7"/>
    <p:sldId xmlns:r="http://schemas.openxmlformats.org/officeDocument/2006/relationships" id="257" r:id="Rff7d5165d4234c1c"/>
    <p:sldId xmlns:r="http://schemas.openxmlformats.org/officeDocument/2006/relationships" id="258" r:id="R02e0a0516ad142ed"/>
    <p:sldId xmlns:r="http://schemas.openxmlformats.org/officeDocument/2006/relationships" id="259" r:id="Raf4db358c84e4a3e"/>
    <p:sldId xmlns:r="http://schemas.openxmlformats.org/officeDocument/2006/relationships" id="260" r:id="Ra52f84867a0b4c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402805d8e4ee6" /><Relationship Type="http://schemas.openxmlformats.org/officeDocument/2006/relationships/slide" Target="/ppt/slides/slide1.xml" Id="R76b1465de4b249b7" /><Relationship Type="http://schemas.openxmlformats.org/officeDocument/2006/relationships/slide" Target="/ppt/slides/slide2.xml" Id="Rff7d5165d4234c1c" /><Relationship Type="http://schemas.openxmlformats.org/officeDocument/2006/relationships/slide" Target="/ppt/slides/slide3.xml" Id="R02e0a0516ad142ed" /><Relationship Type="http://schemas.openxmlformats.org/officeDocument/2006/relationships/slide" Target="/ppt/slides/slide4.xml" Id="Raf4db358c84e4a3e" /><Relationship Type="http://schemas.openxmlformats.org/officeDocument/2006/relationships/slide" Target="/ppt/slides/slide5.xml" Id="Ra52f84867a0b4c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e1ec45163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71cdcb4a44769" /><Relationship Type="http://schemas.openxmlformats.org/officeDocument/2006/relationships/theme" Target="/ppt/slideMasters/theme/theme1.xml" Id="R9de2b122c369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f71cdcb4a447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82ab510a947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24447b868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66c8fe2b44d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34867d2cd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b03f68d5646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TOKKE KOMMUNE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