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86485124f944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460af5482a4087"/>
  </p:sldMasterIdLst>
  <p:sldIdLst>
    <p:sldId xmlns:r="http://schemas.openxmlformats.org/officeDocument/2006/relationships" id="256" r:id="Rf2f0dd32ba564912"/>
    <p:sldId xmlns:r="http://schemas.openxmlformats.org/officeDocument/2006/relationships" id="257" r:id="Red69d08d008e4f6e"/>
    <p:sldId xmlns:r="http://schemas.openxmlformats.org/officeDocument/2006/relationships" id="258" r:id="R7014d4077ea84776"/>
    <p:sldId xmlns:r="http://schemas.openxmlformats.org/officeDocument/2006/relationships" id="259" r:id="Rf378f44745f445b6"/>
    <p:sldId xmlns:r="http://schemas.openxmlformats.org/officeDocument/2006/relationships" id="260" r:id="R5db0b1e0a09842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60af5482a4087" /><Relationship Type="http://schemas.openxmlformats.org/officeDocument/2006/relationships/slide" Target="/ppt/slides/slide1.xml" Id="Rf2f0dd32ba564912" /><Relationship Type="http://schemas.openxmlformats.org/officeDocument/2006/relationships/slide" Target="/ppt/slides/slide2.xml" Id="Red69d08d008e4f6e" /><Relationship Type="http://schemas.openxmlformats.org/officeDocument/2006/relationships/slide" Target="/ppt/slides/slide3.xml" Id="R7014d4077ea84776" /><Relationship Type="http://schemas.openxmlformats.org/officeDocument/2006/relationships/slide" Target="/ppt/slides/slide4.xml" Id="Rf378f44745f445b6" /><Relationship Type="http://schemas.openxmlformats.org/officeDocument/2006/relationships/slide" Target="/ppt/slides/slide5.xml" Id="R5db0b1e0a09842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8bda2eecd4b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2ca37522241e4" /><Relationship Type="http://schemas.openxmlformats.org/officeDocument/2006/relationships/theme" Target="/ppt/slideMasters/theme/theme1.xml" Id="R07cbab0793df46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a2ca37522241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513d295fa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8ba8ae9f94c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b735f1805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7878bcbf84a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91761d1a845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EIDSVOLL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EIDSVOLL KOMMUNE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10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postmottak@eidsvoll.kommune.no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www.eidsvoll.kommune.no/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964 950 113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