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9f9ab9210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7964b81524177"/>
  </p:sldMasterIdLst>
  <p:sldIdLst>
    <p:sldId xmlns:r="http://schemas.openxmlformats.org/officeDocument/2006/relationships" id="256" r:id="R8c749f4acf424291"/>
    <p:sldId xmlns:r="http://schemas.openxmlformats.org/officeDocument/2006/relationships" id="257" r:id="R1c5a61d35da6469f"/>
    <p:sldId xmlns:r="http://schemas.openxmlformats.org/officeDocument/2006/relationships" id="258" r:id="Re1e0549100254de3"/>
    <p:sldId xmlns:r="http://schemas.openxmlformats.org/officeDocument/2006/relationships" id="259" r:id="R4677f0208934465b"/>
    <p:sldId xmlns:r="http://schemas.openxmlformats.org/officeDocument/2006/relationships" id="260" r:id="R5570fb48a47a4c24"/>
    <p:sldId xmlns:r="http://schemas.openxmlformats.org/officeDocument/2006/relationships" id="261" r:id="R79e298d84f6f47b0"/>
    <p:sldId xmlns:r="http://schemas.openxmlformats.org/officeDocument/2006/relationships" id="262" r:id="Rebf929992d05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7964b81524177" /><Relationship Type="http://schemas.openxmlformats.org/officeDocument/2006/relationships/slide" Target="/ppt/slides/slide1.xml" Id="R8c749f4acf424291" /><Relationship Type="http://schemas.openxmlformats.org/officeDocument/2006/relationships/slide" Target="/ppt/slides/slide2.xml" Id="R1c5a61d35da6469f" /><Relationship Type="http://schemas.openxmlformats.org/officeDocument/2006/relationships/slide" Target="/ppt/slides/slide3.xml" Id="Re1e0549100254de3" /><Relationship Type="http://schemas.openxmlformats.org/officeDocument/2006/relationships/slide" Target="/ppt/slides/slide4.xml" Id="R4677f0208934465b" /><Relationship Type="http://schemas.openxmlformats.org/officeDocument/2006/relationships/slide" Target="/ppt/slides/slide5.xml" Id="R5570fb48a47a4c24" /><Relationship Type="http://schemas.openxmlformats.org/officeDocument/2006/relationships/slide" Target="/ppt/slides/slide6.xml" Id="R79e298d84f6f47b0" /><Relationship Type="http://schemas.openxmlformats.org/officeDocument/2006/relationships/slide" Target="/ppt/slides/slide7.xml" Id="Rebf929992d05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339c95ca8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f396e21d84ff5" /><Relationship Type="http://schemas.openxmlformats.org/officeDocument/2006/relationships/theme" Target="/ppt/slideMasters/theme/theme1.xml" Id="R57769c28a2ac4d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f396e21d8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9831bcc4d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4af6989948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25665d157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b65a5eb3c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4f2eadf6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235c00f69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75a24e10c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 WEST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 WEST TECH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 WEST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Auglendsdalen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964 779 015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 WEST TECH AS</a:t>
            </a:r>
          </a:p>
        </p:txBody>
      </p:sp>
    </p:spTree>
  </p:cSld>
  <p:clrMapOvr>
    <a:masterClrMapping xmlns:a="http://schemas.openxmlformats.org/drawingml/2006/main"/>
  </p:clrMapOvr>
</p:sld>
</file>