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82cc18c7e749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30f474e939425b"/>
  </p:sldMasterIdLst>
  <p:sldIdLst>
    <p:sldId xmlns:r="http://schemas.openxmlformats.org/officeDocument/2006/relationships" id="256" r:id="R906f473365264f03"/>
    <p:sldId xmlns:r="http://schemas.openxmlformats.org/officeDocument/2006/relationships" id="257" r:id="Rf6de4695ac844da2"/>
    <p:sldId xmlns:r="http://schemas.openxmlformats.org/officeDocument/2006/relationships" id="258" r:id="R3a7137694e5e40d9"/>
    <p:sldId xmlns:r="http://schemas.openxmlformats.org/officeDocument/2006/relationships" id="259" r:id="Rf172063aa98b42ba"/>
    <p:sldId xmlns:r="http://schemas.openxmlformats.org/officeDocument/2006/relationships" id="260" r:id="Ra06a8c0d398c4433"/>
    <p:sldId xmlns:r="http://schemas.openxmlformats.org/officeDocument/2006/relationships" id="261" r:id="R119717cf2c114b39"/>
    <p:sldId xmlns:r="http://schemas.openxmlformats.org/officeDocument/2006/relationships" id="262" r:id="R4687de4d69b344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0f474e939425b" /><Relationship Type="http://schemas.openxmlformats.org/officeDocument/2006/relationships/slide" Target="/ppt/slides/slide1.xml" Id="R906f473365264f03" /><Relationship Type="http://schemas.openxmlformats.org/officeDocument/2006/relationships/slide" Target="/ppt/slides/slide2.xml" Id="Rf6de4695ac844da2" /><Relationship Type="http://schemas.openxmlformats.org/officeDocument/2006/relationships/slide" Target="/ppt/slides/slide3.xml" Id="R3a7137694e5e40d9" /><Relationship Type="http://schemas.openxmlformats.org/officeDocument/2006/relationships/slide" Target="/ppt/slides/slide4.xml" Id="Rf172063aa98b42ba" /><Relationship Type="http://schemas.openxmlformats.org/officeDocument/2006/relationships/slide" Target="/ppt/slides/slide5.xml" Id="Ra06a8c0d398c4433" /><Relationship Type="http://schemas.openxmlformats.org/officeDocument/2006/relationships/slide" Target="/ppt/slides/slide6.xml" Id="R119717cf2c114b39" /><Relationship Type="http://schemas.openxmlformats.org/officeDocument/2006/relationships/slide" Target="/ppt/slides/slide7.xml" Id="R4687de4d69b344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72ed6753c48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11afe7b9740bd" /><Relationship Type="http://schemas.openxmlformats.org/officeDocument/2006/relationships/theme" Target="/ppt/slideMasters/theme/theme1.xml" Id="Rca80ed60751149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911afe7b9740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f17889208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f85516c3a47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e13c6f0ef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e9d47482e45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e65c1cd6942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d7bee521941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e612a12f549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