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c2fdaa097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0f98b9a1b487e"/>
  </p:sldMasterIdLst>
  <p:sldIdLst>
    <p:sldId xmlns:r="http://schemas.openxmlformats.org/officeDocument/2006/relationships" id="256" r:id="R9aaab89dd668494b"/>
    <p:sldId xmlns:r="http://schemas.openxmlformats.org/officeDocument/2006/relationships" id="257" r:id="Ra0ee8359ef544a39"/>
    <p:sldId xmlns:r="http://schemas.openxmlformats.org/officeDocument/2006/relationships" id="258" r:id="R3730f89ee61b4943"/>
    <p:sldId xmlns:r="http://schemas.openxmlformats.org/officeDocument/2006/relationships" id="259" r:id="R16136692c0dd4964"/>
    <p:sldId xmlns:r="http://schemas.openxmlformats.org/officeDocument/2006/relationships" id="260" r:id="R85e6a2307e31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0f98b9a1b487e" /><Relationship Type="http://schemas.openxmlformats.org/officeDocument/2006/relationships/slide" Target="/ppt/slides/slide1.xml" Id="R9aaab89dd668494b" /><Relationship Type="http://schemas.openxmlformats.org/officeDocument/2006/relationships/slide" Target="/ppt/slides/slide2.xml" Id="Ra0ee8359ef544a39" /><Relationship Type="http://schemas.openxmlformats.org/officeDocument/2006/relationships/slide" Target="/ppt/slides/slide3.xml" Id="R3730f89ee61b4943" /><Relationship Type="http://schemas.openxmlformats.org/officeDocument/2006/relationships/slide" Target="/ppt/slides/slide4.xml" Id="R16136692c0dd4964" /><Relationship Type="http://schemas.openxmlformats.org/officeDocument/2006/relationships/slide" Target="/ppt/slides/slide5.xml" Id="R85e6a2307e31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f7a23be3f4d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8649247914f6a" /><Relationship Type="http://schemas.openxmlformats.org/officeDocument/2006/relationships/theme" Target="/ppt/slideMasters/theme/theme1.xml" Id="Rfb8e27baa911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864924791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589fc0526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c01af8b444c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b5bdd7177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cad039ee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673e6c84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EDWIS BYPORTEN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EDWIS BYPORTEN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EDWIS BYPORTEN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EDWIS BYPORTEN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EDWIS BYPORTEN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EDWIS BYPORTEN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964 657 491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EDWIS BYPORTEN AS</a:t>
            </a:r>
          </a:p>
        </p:txBody>
      </p:sp>
    </p:spTree>
  </p:cSld>
  <p:clrMapOvr>
    <a:masterClrMapping xmlns:a="http://schemas.openxmlformats.org/drawingml/2006/main"/>
  </p:clrMapOvr>
</p:sld>
</file>