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b64e531dfb48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75a72120bc4f67"/>
  </p:sldMasterIdLst>
  <p:sldIdLst>
    <p:sldId xmlns:r="http://schemas.openxmlformats.org/officeDocument/2006/relationships" id="256" r:id="Rae4ff6b841af4c5c"/>
    <p:sldId xmlns:r="http://schemas.openxmlformats.org/officeDocument/2006/relationships" id="257" r:id="R39cb68efdb4b4beb"/>
    <p:sldId xmlns:r="http://schemas.openxmlformats.org/officeDocument/2006/relationships" id="258" r:id="R97cba85f9d9f4c6a"/>
    <p:sldId xmlns:r="http://schemas.openxmlformats.org/officeDocument/2006/relationships" id="259" r:id="R791a2389ded4422b"/>
    <p:sldId xmlns:r="http://schemas.openxmlformats.org/officeDocument/2006/relationships" id="260" r:id="R8549c34338d640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75a72120bc4f67" /><Relationship Type="http://schemas.openxmlformats.org/officeDocument/2006/relationships/slide" Target="/ppt/slides/slide1.xml" Id="Rae4ff6b841af4c5c" /><Relationship Type="http://schemas.openxmlformats.org/officeDocument/2006/relationships/slide" Target="/ppt/slides/slide2.xml" Id="R39cb68efdb4b4beb" /><Relationship Type="http://schemas.openxmlformats.org/officeDocument/2006/relationships/slide" Target="/ppt/slides/slide3.xml" Id="R97cba85f9d9f4c6a" /><Relationship Type="http://schemas.openxmlformats.org/officeDocument/2006/relationships/slide" Target="/ppt/slides/slide4.xml" Id="R791a2389ded4422b" /><Relationship Type="http://schemas.openxmlformats.org/officeDocument/2006/relationships/slide" Target="/ppt/slides/slide5.xml" Id="R8549c34338d640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10ee8afd5e40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2f44409df4aa9" /><Relationship Type="http://schemas.openxmlformats.org/officeDocument/2006/relationships/theme" Target="/ppt/slideMasters/theme/theme1.xml" Id="R7e189833dd4a43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02f44409df4a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7fb49e99542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655deaf6e49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b2d4c46f64d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2e5be1fdc4d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7cf7201cb4d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TYRIGRAVA KRO OG PUB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TYRIGRAVA KRO OG PUB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TYRIGRAVA KRO OG PUB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TYRIGRAVA KRO OG PUB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TYRIGRAVA KRO OG PUB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TYRIGRAVA KRO OG PUB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964 535 957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TYRIGRAVA KRO OG PUB AS</a:t>
            </a:r>
          </a:p>
        </p:txBody>
      </p:sp>
    </p:spTree>
  </p:cSld>
  <p:clrMapOvr>
    <a:masterClrMapping xmlns:a="http://schemas.openxmlformats.org/drawingml/2006/main"/>
  </p:clrMapOvr>
</p:sld>
</file>