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511d8679f447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8f2abbf62e4ec6"/>
  </p:sldMasterIdLst>
  <p:sldIdLst>
    <p:sldId xmlns:r="http://schemas.openxmlformats.org/officeDocument/2006/relationships" id="256" r:id="R2b5995c8f32b49b0"/>
    <p:sldId xmlns:r="http://schemas.openxmlformats.org/officeDocument/2006/relationships" id="257" r:id="R2010f87134f04059"/>
    <p:sldId xmlns:r="http://schemas.openxmlformats.org/officeDocument/2006/relationships" id="258" r:id="Red34954fd8644529"/>
    <p:sldId xmlns:r="http://schemas.openxmlformats.org/officeDocument/2006/relationships" id="259" r:id="R886218af0e314615"/>
    <p:sldId xmlns:r="http://schemas.openxmlformats.org/officeDocument/2006/relationships" id="260" r:id="R27d05ed3d9b545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f2abbf62e4ec6" /><Relationship Type="http://schemas.openxmlformats.org/officeDocument/2006/relationships/slide" Target="/ppt/slides/slide1.xml" Id="R2b5995c8f32b49b0" /><Relationship Type="http://schemas.openxmlformats.org/officeDocument/2006/relationships/slide" Target="/ppt/slides/slide2.xml" Id="R2010f87134f04059" /><Relationship Type="http://schemas.openxmlformats.org/officeDocument/2006/relationships/slide" Target="/ppt/slides/slide3.xml" Id="Red34954fd8644529" /><Relationship Type="http://schemas.openxmlformats.org/officeDocument/2006/relationships/slide" Target="/ppt/slides/slide4.xml" Id="R886218af0e314615" /><Relationship Type="http://schemas.openxmlformats.org/officeDocument/2006/relationships/slide" Target="/ppt/slides/slide5.xml" Id="R27d05ed3d9b545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f6daa1de440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28714aae54e3e" /><Relationship Type="http://schemas.openxmlformats.org/officeDocument/2006/relationships/theme" Target="/ppt/slideMasters/theme/theme1.xml" Id="R5c871ff29aab49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728714aae54e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1e78e854c4c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8933f27b649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9bdc3210c4d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769538c8848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a80c11be141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SKOGSTJERNEN RESTAURANTDRIFT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SKOGSTJERNEN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SKOGSTJERNEN RESTAURANTDRIFT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SKOGSTJERNEN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SKOGSTJERNEN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SKOGSTJERNEN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964 094 837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SKOGSTJERNEN RESTAURANTDRIFT AS</a:t>
            </a:r>
          </a:p>
        </p:txBody>
      </p:sp>
    </p:spTree>
  </p:cSld>
  <p:clrMapOvr>
    <a:masterClrMapping xmlns:a="http://schemas.openxmlformats.org/drawingml/2006/main"/>
  </p:clrMapOvr>
</p:sld>
</file>