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6562fe69249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6a4c06a310454e"/>
  </p:sldMasterIdLst>
  <p:sldIdLst>
    <p:sldId xmlns:r="http://schemas.openxmlformats.org/officeDocument/2006/relationships" id="256" r:id="R21c92c5bb033457a"/>
    <p:sldId xmlns:r="http://schemas.openxmlformats.org/officeDocument/2006/relationships" id="257" r:id="R6c6f031237ef4c96"/>
    <p:sldId xmlns:r="http://schemas.openxmlformats.org/officeDocument/2006/relationships" id="258" r:id="R66d9b25a674c46b0"/>
    <p:sldId xmlns:r="http://schemas.openxmlformats.org/officeDocument/2006/relationships" id="259" r:id="R116a27e22efd4790"/>
    <p:sldId xmlns:r="http://schemas.openxmlformats.org/officeDocument/2006/relationships" id="260" r:id="R033ccf43d72e4d44"/>
    <p:sldId xmlns:r="http://schemas.openxmlformats.org/officeDocument/2006/relationships" id="261" r:id="R0e9d6aec895b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a4c06a310454e" /><Relationship Type="http://schemas.openxmlformats.org/officeDocument/2006/relationships/slide" Target="/ppt/slides/slide1.xml" Id="R21c92c5bb033457a" /><Relationship Type="http://schemas.openxmlformats.org/officeDocument/2006/relationships/slide" Target="/ppt/slides/slide2.xml" Id="R6c6f031237ef4c96" /><Relationship Type="http://schemas.openxmlformats.org/officeDocument/2006/relationships/slide" Target="/ppt/slides/slide3.xml" Id="R66d9b25a674c46b0" /><Relationship Type="http://schemas.openxmlformats.org/officeDocument/2006/relationships/slide" Target="/ppt/slides/slide4.xml" Id="R116a27e22efd4790" /><Relationship Type="http://schemas.openxmlformats.org/officeDocument/2006/relationships/slide" Target="/ppt/slides/slide5.xml" Id="R033ccf43d72e4d44" /><Relationship Type="http://schemas.openxmlformats.org/officeDocument/2006/relationships/slide" Target="/ppt/slides/slide6.xml" Id="R0e9d6aec895b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fd5cfcbc64a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48c979f554b5c" /><Relationship Type="http://schemas.openxmlformats.org/officeDocument/2006/relationships/theme" Target="/ppt/slideMasters/theme/theme1.xml" Id="R5eb5beddb65f4a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148c979f55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6362c79d149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f8f954c6b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0cd66a7a14a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e7697e0b64c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6bb1b8d564f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8719745b44e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123 BAD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123 BAD OG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1 017 497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310 564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1 465 479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964 076 138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123 BAD OG INTERIØR AS</a:t>
            </a:r>
          </a:p>
        </p:txBody>
      </p:sp>
    </p:spTree>
  </p:cSld>
  <p:clrMapOvr>
    <a:masterClrMapping xmlns:a="http://schemas.openxmlformats.org/drawingml/2006/main"/>
  </p:clrMapOvr>
</p:sld>
</file>