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40a140379045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ee899b3f8c47ea"/>
  </p:sldMasterIdLst>
  <p:sldIdLst>
    <p:sldId xmlns:r="http://schemas.openxmlformats.org/officeDocument/2006/relationships" id="256" r:id="Rba84ab3953514d52"/>
    <p:sldId xmlns:r="http://schemas.openxmlformats.org/officeDocument/2006/relationships" id="257" r:id="R49f83544b4a54dfb"/>
    <p:sldId xmlns:r="http://schemas.openxmlformats.org/officeDocument/2006/relationships" id="258" r:id="R6654584216bc45f2"/>
    <p:sldId xmlns:r="http://schemas.openxmlformats.org/officeDocument/2006/relationships" id="259" r:id="Ra09f70963908480c"/>
    <p:sldId xmlns:r="http://schemas.openxmlformats.org/officeDocument/2006/relationships" id="260" r:id="R87066174b64045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ee899b3f8c47ea" /><Relationship Type="http://schemas.openxmlformats.org/officeDocument/2006/relationships/slide" Target="/ppt/slides/slide1.xml" Id="Rba84ab3953514d52" /><Relationship Type="http://schemas.openxmlformats.org/officeDocument/2006/relationships/slide" Target="/ppt/slides/slide2.xml" Id="R49f83544b4a54dfb" /><Relationship Type="http://schemas.openxmlformats.org/officeDocument/2006/relationships/slide" Target="/ppt/slides/slide3.xml" Id="R6654584216bc45f2" /><Relationship Type="http://schemas.openxmlformats.org/officeDocument/2006/relationships/slide" Target="/ppt/slides/slide4.xml" Id="Ra09f70963908480c" /><Relationship Type="http://schemas.openxmlformats.org/officeDocument/2006/relationships/slide" Target="/ppt/slides/slide5.xml" Id="R87066174b64045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04adadf33047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b529338934893" /><Relationship Type="http://schemas.openxmlformats.org/officeDocument/2006/relationships/theme" Target="/ppt/slideMasters/theme/theme1.xml" Id="R47c670f050ce4e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bb5293389348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86e8f966b49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a61cdbe924b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e1ae2c29241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be964c6e74b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8b9935a2c44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964 047 235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 INVEST AS</a:t>
            </a:r>
          </a:p>
        </p:txBody>
      </p:sp>
    </p:spTree>
  </p:cSld>
  <p:clrMapOvr>
    <a:masterClrMapping xmlns:a="http://schemas.openxmlformats.org/drawingml/2006/main"/>
  </p:clrMapOvr>
</p:sld>
</file>