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ea6e58ea1941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2ab9b1d52f47f5"/>
  </p:sldMasterIdLst>
  <p:sldIdLst>
    <p:sldId xmlns:r="http://schemas.openxmlformats.org/officeDocument/2006/relationships" id="256" r:id="R3286e4ff4c4b4eb8"/>
    <p:sldId xmlns:r="http://schemas.openxmlformats.org/officeDocument/2006/relationships" id="257" r:id="Rb968d3872a644d1b"/>
    <p:sldId xmlns:r="http://schemas.openxmlformats.org/officeDocument/2006/relationships" id="258" r:id="R4353ae1be9e14ced"/>
    <p:sldId xmlns:r="http://schemas.openxmlformats.org/officeDocument/2006/relationships" id="259" r:id="Rf911dd492907484f"/>
    <p:sldId xmlns:r="http://schemas.openxmlformats.org/officeDocument/2006/relationships" id="260" r:id="R8378f0b27018496a"/>
    <p:sldId xmlns:r="http://schemas.openxmlformats.org/officeDocument/2006/relationships" id="261" r:id="Ra35ba5bcaee7401d"/>
    <p:sldId xmlns:r="http://schemas.openxmlformats.org/officeDocument/2006/relationships" id="262" r:id="R8279cbb8ca9f43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ab9b1d52f47f5" /><Relationship Type="http://schemas.openxmlformats.org/officeDocument/2006/relationships/slide" Target="/ppt/slides/slide1.xml" Id="R3286e4ff4c4b4eb8" /><Relationship Type="http://schemas.openxmlformats.org/officeDocument/2006/relationships/slide" Target="/ppt/slides/slide2.xml" Id="Rb968d3872a644d1b" /><Relationship Type="http://schemas.openxmlformats.org/officeDocument/2006/relationships/slide" Target="/ppt/slides/slide3.xml" Id="R4353ae1be9e14ced" /><Relationship Type="http://schemas.openxmlformats.org/officeDocument/2006/relationships/slide" Target="/ppt/slides/slide4.xml" Id="Rf911dd492907484f" /><Relationship Type="http://schemas.openxmlformats.org/officeDocument/2006/relationships/slide" Target="/ppt/slides/slide5.xml" Id="R8378f0b27018496a" /><Relationship Type="http://schemas.openxmlformats.org/officeDocument/2006/relationships/slide" Target="/ppt/slides/slide6.xml" Id="Ra35ba5bcaee7401d" /><Relationship Type="http://schemas.openxmlformats.org/officeDocument/2006/relationships/slide" Target="/ppt/slides/slide7.xml" Id="R8279cbb8ca9f43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8073452d7646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146b2c8b749db" /><Relationship Type="http://schemas.openxmlformats.org/officeDocument/2006/relationships/theme" Target="/ppt/slideMasters/theme/theme1.xml" Id="Ree19679bd6b346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8146b2c8b749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d7e06ce9f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deaaeeba04f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adeb86adb4b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03f47d83249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ee5a2044c46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7fc66d3a045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e114476bc41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ELECTRO COMPANY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ELECTRO COMPANY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14 824 328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266 351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234 757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5 514 781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EGIL KNUTSEN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BORKENHAGEN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MOSS MATHISEN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TEIGLAND ENGEBRETSEN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Kværnerveien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68 68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963 983 549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