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f1ad00ce1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8c8a2514349db"/>
  </p:sldMasterIdLst>
  <p:sldIdLst>
    <p:sldId xmlns:r="http://schemas.openxmlformats.org/officeDocument/2006/relationships" id="256" r:id="R67aa164facb04cef"/>
    <p:sldId xmlns:r="http://schemas.openxmlformats.org/officeDocument/2006/relationships" id="257" r:id="Rfccb367b83c64c9d"/>
    <p:sldId xmlns:r="http://schemas.openxmlformats.org/officeDocument/2006/relationships" id="258" r:id="R29e135210cc24a61"/>
    <p:sldId xmlns:r="http://schemas.openxmlformats.org/officeDocument/2006/relationships" id="259" r:id="R71036cfa214f4e47"/>
    <p:sldId xmlns:r="http://schemas.openxmlformats.org/officeDocument/2006/relationships" id="260" r:id="R97dd92e2763a41c7"/>
    <p:sldId xmlns:r="http://schemas.openxmlformats.org/officeDocument/2006/relationships" id="261" r:id="R0c8b63cbd5e04d7a"/>
    <p:sldId xmlns:r="http://schemas.openxmlformats.org/officeDocument/2006/relationships" id="262" r:id="R472586fe8a7749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8c8a2514349db" /><Relationship Type="http://schemas.openxmlformats.org/officeDocument/2006/relationships/slide" Target="/ppt/slides/slide1.xml" Id="R67aa164facb04cef" /><Relationship Type="http://schemas.openxmlformats.org/officeDocument/2006/relationships/slide" Target="/ppt/slides/slide2.xml" Id="Rfccb367b83c64c9d" /><Relationship Type="http://schemas.openxmlformats.org/officeDocument/2006/relationships/slide" Target="/ppt/slides/slide3.xml" Id="R29e135210cc24a61" /><Relationship Type="http://schemas.openxmlformats.org/officeDocument/2006/relationships/slide" Target="/ppt/slides/slide4.xml" Id="R71036cfa214f4e47" /><Relationship Type="http://schemas.openxmlformats.org/officeDocument/2006/relationships/slide" Target="/ppt/slides/slide5.xml" Id="R97dd92e2763a41c7" /><Relationship Type="http://schemas.openxmlformats.org/officeDocument/2006/relationships/slide" Target="/ppt/slides/slide6.xml" Id="R0c8b63cbd5e04d7a" /><Relationship Type="http://schemas.openxmlformats.org/officeDocument/2006/relationships/slide" Target="/ppt/slides/slide7.xml" Id="R472586fe8a7749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80b26e81646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6ee8e80f647d6" /><Relationship Type="http://schemas.openxmlformats.org/officeDocument/2006/relationships/theme" Target="/ppt/slideMasters/theme/theme1.xml" Id="Rf96a488d5b70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6ee8e80f6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e08d529ea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0272d022f43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7e44df980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36518b6947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0cf50b11943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d0603c0be48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0463e194f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KONGSVINGER RØRLEGGERSERVICE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KONGSVINGER RØRLEGGERSERVICE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10 380 316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5 908 961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SKJERPEN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Eidskogvegen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81 63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963 915 411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KONGSVINGER RØRLEGGERSERVICE</a:t>
            </a:r>
          </a:p>
        </p:txBody>
      </p:sp>
    </p:spTree>
  </p:cSld>
  <p:clrMapOvr>
    <a:masterClrMapping xmlns:a="http://schemas.openxmlformats.org/drawingml/2006/main"/>
  </p:clrMapOvr>
</p:sld>
</file>